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4"/>
    <p:sldMasterId id="2147483660" r:id="rId5"/>
  </p:sldMasterIdLst>
  <p:notesMasterIdLst>
    <p:notesMasterId r:id="rId20"/>
  </p:notesMasterIdLst>
  <p:sldIdLst>
    <p:sldId id="256" r:id="rId6"/>
    <p:sldId id="257" r:id="rId7"/>
    <p:sldId id="292" r:id="rId8"/>
    <p:sldId id="299" r:id="rId9"/>
    <p:sldId id="295" r:id="rId10"/>
    <p:sldId id="296" r:id="rId11"/>
    <p:sldId id="297" r:id="rId12"/>
    <p:sldId id="298" r:id="rId13"/>
    <p:sldId id="301" r:id="rId14"/>
    <p:sldId id="300" r:id="rId15"/>
    <p:sldId id="302" r:id="rId16"/>
    <p:sldId id="267" r:id="rId17"/>
    <p:sldId id="293" r:id="rId18"/>
    <p:sldId id="278" r:id="rId19"/>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44" roundtripDataSignature="AMtx7mjO3/mMpzdKsXdovY0MaFXRMjVeL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CA1452-E4DD-4C7D-833E-4B55E8D00B55}" v="5" dt="2020-10-14T19:10:38.598"/>
  </p1510:revLst>
</p1510:revInfo>
</file>

<file path=ppt/tableStyles.xml><?xml version="1.0" encoding="utf-8"?>
<a:tblStyleLst xmlns:a="http://schemas.openxmlformats.org/drawingml/2006/main" def="{2F56BAF2-BB4A-4E71-BF1D-0028B503E678}">
  <a:tblStyle styleId="{2F56BAF2-BB4A-4E71-BF1D-0028B503E67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AB55CE25-E046-4D69-A59B-3D6E658E5A8B}" styleName="Table_1">
    <a:wholeTbl>
      <a:tcTxStyle b="off" i="off">
        <a:font>
          <a:latin typeface="Verdana"/>
          <a:ea typeface="Verdana"/>
          <a:cs typeface="Verdana"/>
        </a:font>
        <a:schemeClr val="dk1"/>
      </a:tcTxStyle>
      <a:tcStyle>
        <a:tcBdr>
          <a:left>
            <a:ln w="12700" cap="flat" cmpd="sng">
              <a:solidFill>
                <a:schemeClr val="accent1"/>
              </a:solidFill>
              <a:prstDash val="solid"/>
              <a:round/>
              <a:headEnd type="none" w="sm" len="sm"/>
              <a:tailEnd type="none" w="sm" len="sm"/>
            </a:ln>
          </a:left>
          <a:right>
            <a:ln w="12700" cap="flat" cmpd="sng">
              <a:solidFill>
                <a:schemeClr val="accent1"/>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12700" cap="flat" cmpd="sng">
              <a:solidFill>
                <a:schemeClr val="accent1"/>
              </a:solidFill>
              <a:prstDash val="solid"/>
              <a:round/>
              <a:headEnd type="none" w="sm" len="sm"/>
              <a:tailEnd type="none" w="sm" len="sm"/>
            </a:ln>
          </a:insideH>
          <a:insideV>
            <a:ln w="12700" cap="flat" cmpd="sng">
              <a:solidFill>
                <a:schemeClr val="accent1"/>
              </a:solidFill>
              <a:prstDash val="solid"/>
              <a:round/>
              <a:headEnd type="none" w="sm" len="sm"/>
              <a:tailEnd type="none" w="sm" len="sm"/>
            </a:ln>
          </a:insideV>
        </a:tcBdr>
        <a:fill>
          <a:solidFill>
            <a:srgbClr val="F3F9FA"/>
          </a:solidFill>
        </a:fill>
      </a:tcStyle>
    </a:wholeTbl>
    <a:band1H>
      <a:tcTxStyle/>
      <a:tcStyle>
        <a:tcBdr/>
        <a:fill>
          <a:solidFill>
            <a:srgbClr val="E7F3F4"/>
          </a:solidFill>
        </a:fill>
      </a:tcStyle>
    </a:band1H>
    <a:band2H>
      <a:tcTxStyle/>
      <a:tcStyle>
        <a:tcBdr/>
      </a:tcStyle>
    </a:band2H>
    <a:band1V>
      <a:tcTxStyle/>
      <a:tcStyle>
        <a:tcBdr/>
        <a:fill>
          <a:solidFill>
            <a:srgbClr val="E7F3F4"/>
          </a:solidFill>
        </a:fill>
      </a:tcStyle>
    </a:band1V>
    <a:band2V>
      <a:tcTxStyle/>
      <a:tcStyle>
        <a:tcBdr/>
      </a:tcStyle>
    </a:band2V>
    <a:lastCol>
      <a:tcTxStyle b="on" i="off"/>
      <a:tcStyle>
        <a:tcBdr/>
      </a:tcStyle>
    </a:lastCol>
    <a:firstCol>
      <a:tcTxStyle b="on" i="off"/>
      <a:tcStyle>
        <a:tcBdr/>
      </a:tcStyle>
    </a:firstCol>
    <a:lastRow>
      <a:tcTxStyle b="on" i="off"/>
      <a:tcStyle>
        <a:tcBdr>
          <a:top>
            <a:ln w="25400" cap="flat" cmpd="sng">
              <a:solidFill>
                <a:schemeClr val="accent1"/>
              </a:solidFill>
              <a:prstDash val="solid"/>
              <a:round/>
              <a:headEnd type="none" w="sm" len="sm"/>
              <a:tailEnd type="none" w="sm" len="sm"/>
            </a:ln>
          </a:top>
        </a:tcBdr>
        <a:fill>
          <a:solidFill>
            <a:srgbClr val="F3F9FA"/>
          </a:solidFill>
        </a:fill>
      </a:tcStyle>
    </a:lastRow>
    <a:seCell>
      <a:tcTxStyle/>
      <a:tcStyle>
        <a:tcBdr/>
      </a:tcStyle>
    </a:seCell>
    <a:swCell>
      <a:tcTxStyle/>
      <a:tcStyle>
        <a:tcBdr/>
      </a:tcStyle>
    </a:swCell>
    <a:firstRow>
      <a:tcTxStyle b="on" i="off"/>
      <a:tcStyle>
        <a:tcBdr/>
        <a:fill>
          <a:solidFill>
            <a:srgbClr val="F3F9FA"/>
          </a:solidFill>
        </a:fill>
      </a:tcStyle>
    </a:firstRow>
    <a:neCell>
      <a:tcTxStyle/>
      <a:tcStyle>
        <a:tcBdr/>
      </a:tcStyle>
    </a:neCell>
    <a:nwCell>
      <a:tcTxStyle/>
      <a:tcStyle>
        <a:tcBdr/>
      </a:tcStyle>
    </a:nwCell>
  </a:tblStyle>
  <a:tblStyle styleId="{B50B4809-C87F-4B9E-B009-47F49AE4CB60}" styleName="Table_2">
    <a:wholeTbl>
      <a:tcTxStyle b="off" i="off">
        <a:font>
          <a:latin typeface="Verdana"/>
          <a:ea typeface="Verdana"/>
          <a:cs typeface="Verdana"/>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8FCFC"/>
          </a:solidFill>
        </a:fill>
      </a:tcStyle>
    </a:wholeTbl>
    <a:band1H>
      <a:tcTxStyle/>
      <a:tcStyle>
        <a:tcBdr/>
        <a:fill>
          <a:solidFill>
            <a:srgbClr val="F1F8F9"/>
          </a:solidFill>
        </a:fill>
      </a:tcStyle>
    </a:band1H>
    <a:band2H>
      <a:tcTxStyle/>
      <a:tcStyle>
        <a:tcBdr/>
      </a:tcStyle>
    </a:band2H>
    <a:band1V>
      <a:tcTxStyle/>
      <a:tcStyle>
        <a:tcBdr/>
        <a:fill>
          <a:solidFill>
            <a:srgbClr val="F1F8F9"/>
          </a:solidFill>
        </a:fill>
      </a:tcStyle>
    </a:band1V>
    <a:band2V>
      <a:tcTxStyle/>
      <a:tcStyle>
        <a:tcBdr/>
      </a:tcStyle>
    </a:band2V>
    <a:lastCol>
      <a:tcTxStyle b="on" i="off"/>
      <a:tcStyle>
        <a:tcBdr/>
      </a:tcStyle>
    </a:lastCol>
    <a:firstCol>
      <a:tcTxStyle b="on" i="off"/>
      <a:tcStyle>
        <a:tcBdr/>
      </a:tcStyle>
    </a:firstCol>
    <a:lastRow>
      <a:tcTxStyle b="on" i="off"/>
      <a:tcStyle>
        <a:tcBdr>
          <a:top>
            <a:ln w="50800" cap="flat" cmpd="sng">
              <a:solidFill>
                <a:schemeClr val="dk1"/>
              </a:solidFill>
              <a:prstDash val="solid"/>
              <a:round/>
              <a:headEnd type="none" w="sm" len="sm"/>
              <a:tailEnd type="none" w="sm" len="sm"/>
            </a:ln>
          </a:top>
        </a:tcBdr>
        <a:fill>
          <a:solidFill>
            <a:srgbClr val="F8FCFC"/>
          </a:solidFill>
        </a:fill>
      </a:tcStyle>
    </a:lastRow>
    <a:seCell>
      <a:tcTxStyle/>
      <a:tcStyle>
        <a:tcBdr/>
      </a:tcStyle>
    </a:seCell>
    <a:swCell>
      <a:tcTxStyle/>
      <a:tcStyle>
        <a:tcBdr/>
      </a:tcStyle>
    </a:swCell>
    <a:firstRow>
      <a:tcTxStyle b="on" i="off">
        <a:font>
          <a:latin typeface="Verdana"/>
          <a:ea typeface="Verdana"/>
          <a:cs typeface="Verdana"/>
        </a:font>
        <a:schemeClr val="lt1"/>
      </a:tcTxStyle>
      <a:tcStyle>
        <a:tcBdr/>
        <a:fill>
          <a:solidFill>
            <a:schemeClr val="accent6"/>
          </a:solidFill>
        </a:fill>
      </a:tcStyle>
    </a:firstRow>
    <a:neCell>
      <a:tcTxStyle/>
      <a:tcStyle>
        <a:tcBdr/>
      </a:tcStyle>
    </a:neCell>
    <a:nwCell>
      <a:tcTxStyle/>
      <a:tcStyle>
        <a:tcBdr/>
      </a:tcStyle>
    </a:nwCell>
  </a:tblStyle>
  <a:tblStyle styleId="{EF93D83D-2A50-457B-9522-390C887A51A0}" styleName="Table_3">
    <a:wholeTbl>
      <a:tcTxStyle b="off" i="off">
        <a:font>
          <a:latin typeface="Arial"/>
          <a:ea typeface="Arial"/>
          <a:cs typeface="Arial"/>
        </a:font>
        <a:srgbClr val="181818"/>
      </a:tcTxStyle>
      <a:tcStyle>
        <a:tcBdr>
          <a:left>
            <a:ln w="12700" cap="flat" cmpd="sng">
              <a:solidFill>
                <a:srgbClr val="F2F2F2"/>
              </a:solidFill>
              <a:prstDash val="solid"/>
              <a:round/>
              <a:headEnd type="none" w="sm" len="sm"/>
              <a:tailEnd type="none" w="sm" len="sm"/>
            </a:ln>
          </a:left>
          <a:right>
            <a:ln w="12700" cap="flat" cmpd="sng">
              <a:solidFill>
                <a:srgbClr val="F2F2F2"/>
              </a:solidFill>
              <a:prstDash val="solid"/>
              <a:round/>
              <a:headEnd type="none" w="sm" len="sm"/>
              <a:tailEnd type="none" w="sm" len="sm"/>
            </a:ln>
          </a:right>
          <a:top>
            <a:ln w="12700" cap="flat" cmpd="sng">
              <a:solidFill>
                <a:srgbClr val="F2F2F2"/>
              </a:solidFill>
              <a:prstDash val="solid"/>
              <a:round/>
              <a:headEnd type="none" w="sm" len="sm"/>
              <a:tailEnd type="none" w="sm" len="sm"/>
            </a:ln>
          </a:top>
          <a:bottom>
            <a:ln w="12700" cap="flat" cmpd="sng">
              <a:solidFill>
                <a:srgbClr val="F2F2F2"/>
              </a:solidFill>
              <a:prstDash val="solid"/>
              <a:round/>
              <a:headEnd type="none" w="sm" len="sm"/>
              <a:tailEnd type="none" w="sm" len="sm"/>
            </a:ln>
          </a:bottom>
          <a:insideH>
            <a:ln w="12700" cap="flat" cmpd="sng">
              <a:solidFill>
                <a:srgbClr val="F2F2F2"/>
              </a:solidFill>
              <a:prstDash val="solid"/>
              <a:round/>
              <a:headEnd type="none" w="sm" len="sm"/>
              <a:tailEnd type="none" w="sm" len="sm"/>
            </a:ln>
          </a:insideH>
          <a:insideV>
            <a:ln w="12700" cap="flat" cmpd="sng">
              <a:solidFill>
                <a:srgbClr val="F2F2F2"/>
              </a:solidFill>
              <a:prstDash val="solid"/>
              <a:round/>
              <a:headEnd type="none" w="sm" len="sm"/>
              <a:tailEnd type="none" w="sm" len="sm"/>
            </a:ln>
          </a:insideV>
        </a:tcBdr>
        <a:fill>
          <a:solidFill>
            <a:srgbClr val="E9ECF0"/>
          </a:solidFill>
        </a:fill>
      </a:tcStyle>
    </a:wholeTbl>
    <a:band1H>
      <a:tcTxStyle b="off" i="off"/>
      <a:tcStyle>
        <a:tcBdr/>
        <a:fill>
          <a:solidFill>
            <a:srgbClr val="D0D7DF"/>
          </a:solidFill>
        </a:fill>
      </a:tcStyle>
    </a:band1H>
    <a:band2H>
      <a:tcTxStyle b="off" i="off"/>
      <a:tcStyle>
        <a:tcBdr/>
      </a:tcStyle>
    </a:band2H>
    <a:band1V>
      <a:tcTxStyle b="off" i="off"/>
      <a:tcStyle>
        <a:tcBdr/>
        <a:fill>
          <a:solidFill>
            <a:srgbClr val="D0D7DF"/>
          </a:solidFill>
        </a:fill>
      </a:tcStyle>
    </a:band1V>
    <a:band2V>
      <a:tcTxStyle b="off" i="off"/>
      <a:tcStyle>
        <a:tcBdr/>
      </a:tcStyle>
    </a:band2V>
    <a:lastCol>
      <a:tcTxStyle b="on" i="off">
        <a:font>
          <a:latin typeface="Arial"/>
          <a:ea typeface="Arial"/>
          <a:cs typeface="Arial"/>
        </a:font>
        <a:srgbClr val="F2F2F2"/>
      </a:tcTxStyle>
      <a:tcStyle>
        <a:tcBdr/>
        <a:fill>
          <a:solidFill>
            <a:srgbClr val="557FA1"/>
          </a:solidFill>
        </a:fill>
      </a:tcStyle>
    </a:lastCol>
    <a:firstCol>
      <a:tcTxStyle b="on" i="off">
        <a:font>
          <a:latin typeface="Arial"/>
          <a:ea typeface="Arial"/>
          <a:cs typeface="Arial"/>
        </a:font>
        <a:srgbClr val="F2F2F2"/>
      </a:tcTxStyle>
      <a:tcStyle>
        <a:tcBdr/>
        <a:fill>
          <a:solidFill>
            <a:srgbClr val="557FA1"/>
          </a:solidFill>
        </a:fill>
      </a:tcStyle>
    </a:firstCol>
    <a:lastRow>
      <a:tcTxStyle b="on" i="off">
        <a:font>
          <a:latin typeface="Arial"/>
          <a:ea typeface="Arial"/>
          <a:cs typeface="Arial"/>
        </a:font>
        <a:srgbClr val="F2F2F2"/>
      </a:tcTxStyle>
      <a:tcStyle>
        <a:tcBdr>
          <a:top>
            <a:ln w="38100" cap="flat" cmpd="sng">
              <a:solidFill>
                <a:srgbClr val="F2F2F2"/>
              </a:solidFill>
              <a:prstDash val="solid"/>
              <a:round/>
              <a:headEnd type="none" w="sm" len="sm"/>
              <a:tailEnd type="none" w="sm" len="sm"/>
            </a:ln>
          </a:top>
        </a:tcBdr>
        <a:fill>
          <a:solidFill>
            <a:srgbClr val="557FA1"/>
          </a:solidFill>
        </a:fill>
      </a:tcStyle>
    </a:lastRow>
    <a:seCell>
      <a:tcTxStyle b="off" i="off"/>
      <a:tcStyle>
        <a:tcBdr/>
      </a:tcStyle>
    </a:seCell>
    <a:swCell>
      <a:tcTxStyle b="off" i="off"/>
      <a:tcStyle>
        <a:tcBdr/>
      </a:tcStyle>
    </a:swCell>
    <a:firstRow>
      <a:tcTxStyle b="on" i="off">
        <a:font>
          <a:latin typeface="Arial"/>
          <a:ea typeface="Arial"/>
          <a:cs typeface="Arial"/>
        </a:font>
        <a:srgbClr val="F2F2F2"/>
      </a:tcTxStyle>
      <a:tcStyle>
        <a:tcBdr>
          <a:bottom>
            <a:ln w="38100" cap="flat" cmpd="sng">
              <a:solidFill>
                <a:srgbClr val="F2F2F2"/>
              </a:solidFill>
              <a:prstDash val="solid"/>
              <a:round/>
              <a:headEnd type="none" w="sm" len="sm"/>
              <a:tailEnd type="none" w="sm" len="sm"/>
            </a:ln>
          </a:bottom>
        </a:tcBdr>
        <a:fill>
          <a:solidFill>
            <a:srgbClr val="557FA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4938"/>
    <p:restoredTop sz="94681"/>
  </p:normalViewPr>
  <p:slideViewPr>
    <p:cSldViewPr snapToGrid="0">
      <p:cViewPr varScale="1">
        <p:scale>
          <a:sx n="115" d="100"/>
          <a:sy n="115" d="100"/>
        </p:scale>
        <p:origin x="2028"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47"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45"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44" Type="http://customschemas.google.com/relationships/presentationmetadata" Target="meta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4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5" name="Google Shape;5;n"/>
          <p:cNvSpPr>
            <a:spLocks noGrp="1" noRot="1" noChangeAspect="1"/>
          </p:cNvSpPr>
          <p:nvPr>
            <p:ph type="sldImg" idx="3"/>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36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Verdana"/>
                <a:ea typeface="Verdana"/>
                <a:cs typeface="Verdana"/>
                <a:sym typeface="Verdana"/>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Verdana"/>
                <a:ea typeface="Verdana"/>
                <a:cs typeface="Verdana"/>
                <a:sym typeface="Verdana"/>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Verdana"/>
                <a:ea typeface="Verdana"/>
                <a:cs typeface="Verdana"/>
                <a:sym typeface="Verdana"/>
              </a:rPr>
              <a:t>‹#›</a:t>
            </a:fld>
            <a:endParaRPr sz="1200" b="0" i="0" u="none" strike="noStrike" cap="none">
              <a:solidFill>
                <a:schemeClr val="dk1"/>
              </a:solidFill>
              <a:latin typeface="Verdana"/>
              <a:ea typeface="Verdana"/>
              <a:cs typeface="Verdana"/>
              <a:sym typeface="Verdana"/>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3" name="Google Shape;93;p1: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9" name="Google Shape;99;p2: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g88fd4e1221_1_7: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1" name="Google Shape;181;g88fd4e1221_1_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a:p>
        </p:txBody>
      </p:sp>
      <p:sp>
        <p:nvSpPr>
          <p:cNvPr id="182" name="Google Shape;182;g88fd4e1221_1_7: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12</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smtClean="0">
                <a:solidFill>
                  <a:schemeClr val="dk1"/>
                </a:solidFill>
                <a:latin typeface="Verdana"/>
                <a:ea typeface="Verdana"/>
                <a:cs typeface="Verdana"/>
                <a:sym typeface="Verdana"/>
              </a:rPr>
              <a:t>13</a:t>
            </a:fld>
            <a:endParaRPr lang="en-US" sz="1200" b="0" i="0" u="none" strike="noStrike" cap="none">
              <a:solidFill>
                <a:schemeClr val="dk1"/>
              </a:solidFill>
              <a:latin typeface="Verdana"/>
              <a:ea typeface="Verdana"/>
              <a:cs typeface="Verdana"/>
              <a:sym typeface="Verdana"/>
            </a:endParaRPr>
          </a:p>
        </p:txBody>
      </p:sp>
    </p:spTree>
    <p:extLst>
      <p:ext uri="{BB962C8B-B14F-4D97-AF65-F5344CB8AC3E}">
        <p14:creationId xmlns:p14="http://schemas.microsoft.com/office/powerpoint/2010/main" val="42374445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g8a6418dbf2_1_0: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59" name="Google Shape;259;g8a6418dbf2_1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360"/>
              </a:spcBef>
              <a:spcAft>
                <a:spcPts val="0"/>
              </a:spcAft>
              <a:buNone/>
            </a:pPr>
            <a:endParaRPr dirty="0"/>
          </a:p>
        </p:txBody>
      </p:sp>
      <p:sp>
        <p:nvSpPr>
          <p:cNvPr id="260" name="Google Shape;260;g8a6418dbf2_1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SzPts val="1200"/>
              <a:buFont typeface="Arial"/>
              <a:buNone/>
            </a:pPr>
            <a:fld id="{00000000-1234-1234-1234-123412341234}" type="slidenum">
              <a:rPr lang="en-US"/>
              <a:t>14</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3"/>
        <p:cNvGrpSpPr/>
        <p:nvPr/>
      </p:nvGrpSpPr>
      <p:grpSpPr>
        <a:xfrm>
          <a:off x="0" y="0"/>
          <a:ext cx="0" cy="0"/>
          <a:chOff x="0" y="0"/>
          <a:chExt cx="0" cy="0"/>
        </a:xfrm>
      </p:grpSpPr>
      <p:sp>
        <p:nvSpPr>
          <p:cNvPr id="14" name="Google Shape;14;p20"/>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5" name="Google Shape;15;p20"/>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lnSpc>
                <a:spcPct val="100000"/>
              </a:lnSpc>
              <a:spcBef>
                <a:spcPts val="400"/>
              </a:spcBef>
              <a:spcAft>
                <a:spcPts val="0"/>
              </a:spcAft>
              <a:buClr>
                <a:schemeClr val="dk1"/>
              </a:buClr>
              <a:buSzPts val="2000"/>
              <a:buFont typeface="Verdana"/>
              <a:buNone/>
              <a:defRPr/>
            </a:lvl1pPr>
            <a:lvl2pPr lvl="1" algn="ctr">
              <a:lnSpc>
                <a:spcPct val="100000"/>
              </a:lnSpc>
              <a:spcBef>
                <a:spcPts val="360"/>
              </a:spcBef>
              <a:spcAft>
                <a:spcPts val="0"/>
              </a:spcAft>
              <a:buClr>
                <a:schemeClr val="dk1"/>
              </a:buClr>
              <a:buSzPts val="1800"/>
              <a:buFont typeface="Verdana"/>
              <a:buNone/>
              <a:defRPr/>
            </a:lvl2pPr>
            <a:lvl3pPr lvl="2" algn="ctr">
              <a:lnSpc>
                <a:spcPct val="100000"/>
              </a:lnSpc>
              <a:spcBef>
                <a:spcPts val="320"/>
              </a:spcBef>
              <a:spcAft>
                <a:spcPts val="0"/>
              </a:spcAft>
              <a:buClr>
                <a:schemeClr val="dk1"/>
              </a:buClr>
              <a:buSzPts val="1600"/>
              <a:buFont typeface="Verdana"/>
              <a:buNone/>
              <a:defRPr/>
            </a:lvl3pPr>
            <a:lvl4pPr lvl="3" algn="ctr">
              <a:lnSpc>
                <a:spcPct val="100000"/>
              </a:lnSpc>
              <a:spcBef>
                <a:spcPts val="280"/>
              </a:spcBef>
              <a:spcAft>
                <a:spcPts val="0"/>
              </a:spcAft>
              <a:buClr>
                <a:schemeClr val="dk1"/>
              </a:buClr>
              <a:buSzPts val="1400"/>
              <a:buFont typeface="Verdana"/>
              <a:buNone/>
              <a:defRPr/>
            </a:lvl4pPr>
            <a:lvl5pPr lvl="4" algn="ctr">
              <a:lnSpc>
                <a:spcPct val="100000"/>
              </a:lnSpc>
              <a:spcBef>
                <a:spcPts val="240"/>
              </a:spcBef>
              <a:spcAft>
                <a:spcPts val="0"/>
              </a:spcAft>
              <a:buClr>
                <a:schemeClr val="dk1"/>
              </a:buClr>
              <a:buSzPts val="1200"/>
              <a:buFont typeface="Verdana"/>
              <a:buNone/>
              <a:defRPr/>
            </a:lvl5pPr>
            <a:lvl6pPr lvl="5" algn="ctr">
              <a:lnSpc>
                <a:spcPct val="100000"/>
              </a:lnSpc>
              <a:spcBef>
                <a:spcPts val="240"/>
              </a:spcBef>
              <a:spcAft>
                <a:spcPts val="0"/>
              </a:spcAft>
              <a:buClr>
                <a:schemeClr val="dk1"/>
              </a:buClr>
              <a:buSzPts val="1200"/>
              <a:buFont typeface="Verdana"/>
              <a:buNone/>
              <a:defRPr/>
            </a:lvl6pPr>
            <a:lvl7pPr lvl="6" algn="ctr">
              <a:lnSpc>
                <a:spcPct val="100000"/>
              </a:lnSpc>
              <a:spcBef>
                <a:spcPts val="240"/>
              </a:spcBef>
              <a:spcAft>
                <a:spcPts val="0"/>
              </a:spcAft>
              <a:buClr>
                <a:schemeClr val="dk1"/>
              </a:buClr>
              <a:buSzPts val="1200"/>
              <a:buFont typeface="Verdana"/>
              <a:buNone/>
              <a:defRPr/>
            </a:lvl7pPr>
            <a:lvl8pPr lvl="7" algn="ctr">
              <a:lnSpc>
                <a:spcPct val="100000"/>
              </a:lnSpc>
              <a:spcBef>
                <a:spcPts val="240"/>
              </a:spcBef>
              <a:spcAft>
                <a:spcPts val="0"/>
              </a:spcAft>
              <a:buClr>
                <a:schemeClr val="dk1"/>
              </a:buClr>
              <a:buSzPts val="1200"/>
              <a:buFont typeface="Verdana"/>
              <a:buNone/>
              <a:defRPr/>
            </a:lvl8pPr>
            <a:lvl9pPr lvl="8" algn="ctr">
              <a:lnSpc>
                <a:spcPct val="100000"/>
              </a:lnSpc>
              <a:spcBef>
                <a:spcPts val="240"/>
              </a:spcBef>
              <a:spcAft>
                <a:spcPts val="0"/>
              </a:spcAft>
              <a:buClr>
                <a:schemeClr val="dk1"/>
              </a:buClr>
              <a:buSzPts val="1200"/>
              <a:buFont typeface="Verdana"/>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6"/>
        <p:cNvGrpSpPr/>
        <p:nvPr/>
      </p:nvGrpSpPr>
      <p:grpSpPr>
        <a:xfrm>
          <a:off x="0" y="0"/>
          <a:ext cx="0" cy="0"/>
          <a:chOff x="0" y="0"/>
          <a:chExt cx="0" cy="0"/>
        </a:xfrm>
      </p:grpSpPr>
      <p:sp>
        <p:nvSpPr>
          <p:cNvPr id="47" name="Google Shape;47;p30"/>
          <p:cNvSpPr txBox="1">
            <a:spLocks noGrp="1"/>
          </p:cNvSpPr>
          <p:nvPr>
            <p:ph type="title"/>
          </p:nvPr>
        </p:nvSpPr>
        <p:spPr>
          <a:xfrm rot="5400000">
            <a:off x="4833144" y="2089944"/>
            <a:ext cx="5668962" cy="203835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8" name="Google Shape;48;p30"/>
          <p:cNvSpPr txBox="1">
            <a:spLocks noGrp="1"/>
          </p:cNvSpPr>
          <p:nvPr>
            <p:ph type="body" idx="1"/>
          </p:nvPr>
        </p:nvSpPr>
        <p:spPr>
          <a:xfrm rot="5400000">
            <a:off x="680244" y="127794"/>
            <a:ext cx="5668962" cy="596265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53"/>
        <p:cNvGrpSpPr/>
        <p:nvPr/>
      </p:nvGrpSpPr>
      <p:grpSpPr>
        <a:xfrm>
          <a:off x="0" y="0"/>
          <a:ext cx="0" cy="0"/>
          <a:chOff x="0" y="0"/>
          <a:chExt cx="0" cy="0"/>
        </a:xfrm>
      </p:grpSpPr>
      <p:sp>
        <p:nvSpPr>
          <p:cNvPr id="54" name="Google Shape;54;g88fd4e1221_4_4"/>
          <p:cNvSpPr txBox="1">
            <a:spLocks noGrp="1"/>
          </p:cNvSpPr>
          <p:nvPr>
            <p:ph type="ctrTitle"/>
          </p:nvPr>
        </p:nvSpPr>
        <p:spPr>
          <a:xfrm>
            <a:off x="685800" y="2130425"/>
            <a:ext cx="7772400" cy="14700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55" name="Google Shape;55;g88fd4e1221_4_4"/>
          <p:cNvSpPr txBox="1">
            <a:spLocks noGrp="1"/>
          </p:cNvSpPr>
          <p:nvPr>
            <p:ph type="subTitle" idx="1"/>
          </p:nvPr>
        </p:nvSpPr>
        <p:spPr>
          <a:xfrm>
            <a:off x="1371600" y="3886200"/>
            <a:ext cx="6400800" cy="1752600"/>
          </a:xfrm>
          <a:prstGeom prst="rect">
            <a:avLst/>
          </a:prstGeom>
          <a:noFill/>
          <a:ln>
            <a:noFill/>
          </a:ln>
        </p:spPr>
        <p:txBody>
          <a:bodyPr spcFirstLastPara="1" wrap="square" lIns="91425" tIns="45700" rIns="91425" bIns="45700" anchor="t" anchorCtr="0">
            <a:noAutofit/>
          </a:bodyPr>
          <a:lstStyle>
            <a:lvl1pPr lvl="0" algn="ctr">
              <a:spcBef>
                <a:spcPts val="400"/>
              </a:spcBef>
              <a:spcAft>
                <a:spcPts val="0"/>
              </a:spcAft>
              <a:buClr>
                <a:schemeClr val="dk1"/>
              </a:buClr>
              <a:buSzPts val="2000"/>
              <a:buFont typeface="Verdana"/>
              <a:buNone/>
              <a:defRPr/>
            </a:lvl1pPr>
            <a:lvl2pPr lvl="1" algn="ctr">
              <a:spcBef>
                <a:spcPts val="360"/>
              </a:spcBef>
              <a:spcAft>
                <a:spcPts val="0"/>
              </a:spcAft>
              <a:buClr>
                <a:schemeClr val="dk1"/>
              </a:buClr>
              <a:buSzPts val="1800"/>
              <a:buFont typeface="Verdana"/>
              <a:buNone/>
              <a:defRPr/>
            </a:lvl2pPr>
            <a:lvl3pPr lvl="2" algn="ctr">
              <a:spcBef>
                <a:spcPts val="320"/>
              </a:spcBef>
              <a:spcAft>
                <a:spcPts val="0"/>
              </a:spcAft>
              <a:buClr>
                <a:schemeClr val="dk1"/>
              </a:buClr>
              <a:buSzPts val="1600"/>
              <a:buFont typeface="Verdana"/>
              <a:buNone/>
              <a:defRPr/>
            </a:lvl3pPr>
            <a:lvl4pPr lvl="3" algn="ctr">
              <a:spcBef>
                <a:spcPts val="280"/>
              </a:spcBef>
              <a:spcAft>
                <a:spcPts val="0"/>
              </a:spcAft>
              <a:buClr>
                <a:schemeClr val="dk1"/>
              </a:buClr>
              <a:buSzPts val="1400"/>
              <a:buFont typeface="Verdana"/>
              <a:buNone/>
              <a:defRPr/>
            </a:lvl4pPr>
            <a:lvl5pPr lvl="4" algn="ctr">
              <a:spcBef>
                <a:spcPts val="240"/>
              </a:spcBef>
              <a:spcAft>
                <a:spcPts val="0"/>
              </a:spcAft>
              <a:buClr>
                <a:schemeClr val="dk1"/>
              </a:buClr>
              <a:buSzPts val="1200"/>
              <a:buFont typeface="Verdana"/>
              <a:buNone/>
              <a:defRPr/>
            </a:lvl5pPr>
            <a:lvl6pPr lvl="5" algn="ctr">
              <a:spcBef>
                <a:spcPts val="240"/>
              </a:spcBef>
              <a:spcAft>
                <a:spcPts val="0"/>
              </a:spcAft>
              <a:buClr>
                <a:schemeClr val="dk1"/>
              </a:buClr>
              <a:buSzPts val="1200"/>
              <a:buFont typeface="Verdana"/>
              <a:buNone/>
              <a:defRPr/>
            </a:lvl6pPr>
            <a:lvl7pPr lvl="6" algn="ctr">
              <a:spcBef>
                <a:spcPts val="240"/>
              </a:spcBef>
              <a:spcAft>
                <a:spcPts val="0"/>
              </a:spcAft>
              <a:buClr>
                <a:schemeClr val="dk1"/>
              </a:buClr>
              <a:buSzPts val="1200"/>
              <a:buFont typeface="Verdana"/>
              <a:buNone/>
              <a:defRPr/>
            </a:lvl7pPr>
            <a:lvl8pPr lvl="7" algn="ctr">
              <a:spcBef>
                <a:spcPts val="240"/>
              </a:spcBef>
              <a:spcAft>
                <a:spcPts val="0"/>
              </a:spcAft>
              <a:buClr>
                <a:schemeClr val="dk1"/>
              </a:buClr>
              <a:buSzPts val="1200"/>
              <a:buFont typeface="Verdana"/>
              <a:buNone/>
              <a:defRPr/>
            </a:lvl8pPr>
            <a:lvl9pPr lvl="8" algn="ctr">
              <a:spcBef>
                <a:spcPts val="240"/>
              </a:spcBef>
              <a:spcAft>
                <a:spcPts val="0"/>
              </a:spcAft>
              <a:buClr>
                <a:schemeClr val="dk1"/>
              </a:buClr>
              <a:buSzPts val="1200"/>
              <a:buFont typeface="Verdana"/>
              <a:buNone/>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56"/>
        <p:cNvGrpSpPr/>
        <p:nvPr/>
      </p:nvGrpSpPr>
      <p:grpSpPr>
        <a:xfrm>
          <a:off x="0" y="0"/>
          <a:ext cx="0" cy="0"/>
          <a:chOff x="0" y="0"/>
          <a:chExt cx="0" cy="0"/>
        </a:xfrm>
      </p:grpSpPr>
      <p:sp>
        <p:nvSpPr>
          <p:cNvPr id="57" name="Google Shape;57;g88fd4e1221_4_7"/>
          <p:cNvSpPr txBox="1">
            <a:spLocks noGrp="1"/>
          </p:cNvSpPr>
          <p:nvPr>
            <p:ph type="title"/>
          </p:nvPr>
        </p:nvSpPr>
        <p:spPr>
          <a:xfrm>
            <a:off x="533400" y="274637"/>
            <a:ext cx="8153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and Table" type="tbl">
  <p:cSld name="TABLE">
    <p:spTree>
      <p:nvGrpSpPr>
        <p:cNvPr id="1" name="Shape 61"/>
        <p:cNvGrpSpPr/>
        <p:nvPr/>
      </p:nvGrpSpPr>
      <p:grpSpPr>
        <a:xfrm>
          <a:off x="0" y="0"/>
          <a:ext cx="0" cy="0"/>
          <a:chOff x="0" y="0"/>
          <a:chExt cx="0" cy="0"/>
        </a:xfrm>
      </p:grpSpPr>
      <p:sp>
        <p:nvSpPr>
          <p:cNvPr id="62" name="Google Shape;62;g88fd4e1221_4_12"/>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63"/>
        <p:cNvGrpSpPr/>
        <p:nvPr/>
      </p:nvGrpSpPr>
      <p:grpSpPr>
        <a:xfrm>
          <a:off x="0" y="0"/>
          <a:ext cx="0" cy="0"/>
          <a:chOff x="0" y="0"/>
          <a:chExt cx="0" cy="0"/>
        </a:xfrm>
      </p:grpSpPr>
      <p:sp>
        <p:nvSpPr>
          <p:cNvPr id="64" name="Google Shape;64;g88fd4e1221_4_14"/>
          <p:cNvSpPr txBox="1">
            <a:spLocks noGrp="1"/>
          </p:cNvSpPr>
          <p:nvPr>
            <p:ph type="title"/>
          </p:nvPr>
        </p:nvSpPr>
        <p:spPr>
          <a:xfrm rot="5400000">
            <a:off x="4833144" y="2089944"/>
            <a:ext cx="5668962" cy="203835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5" name="Google Shape;65;g88fd4e1221_4_14"/>
          <p:cNvSpPr txBox="1">
            <a:spLocks noGrp="1"/>
          </p:cNvSpPr>
          <p:nvPr>
            <p:ph type="body" idx="1"/>
          </p:nvPr>
        </p:nvSpPr>
        <p:spPr>
          <a:xfrm rot="5400000">
            <a:off x="680244" y="127794"/>
            <a:ext cx="5668962" cy="596265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6"/>
        <p:cNvGrpSpPr/>
        <p:nvPr/>
      </p:nvGrpSpPr>
      <p:grpSpPr>
        <a:xfrm>
          <a:off x="0" y="0"/>
          <a:ext cx="0" cy="0"/>
          <a:chOff x="0" y="0"/>
          <a:chExt cx="0" cy="0"/>
        </a:xfrm>
      </p:grpSpPr>
      <p:sp>
        <p:nvSpPr>
          <p:cNvPr id="67" name="Google Shape;67;g88fd4e1221_4_17"/>
          <p:cNvSpPr txBox="1">
            <a:spLocks noGrp="1"/>
          </p:cNvSpPr>
          <p:nvPr>
            <p:ph type="title"/>
          </p:nvPr>
        </p:nvSpPr>
        <p:spPr>
          <a:xfrm>
            <a:off x="533400" y="274637"/>
            <a:ext cx="8153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68" name="Google Shape;68;g88fd4e1221_4_17"/>
          <p:cNvSpPr txBox="1">
            <a:spLocks noGrp="1"/>
          </p:cNvSpPr>
          <p:nvPr>
            <p:ph type="body" idx="1"/>
          </p:nvPr>
        </p:nvSpPr>
        <p:spPr>
          <a:xfrm rot="5400000">
            <a:off x="2438400" y="-304800"/>
            <a:ext cx="4343400" cy="8153400"/>
          </a:xfrm>
          <a:prstGeom prst="rect">
            <a:avLst/>
          </a:prstGeom>
          <a:noFill/>
          <a:ln>
            <a:noFill/>
          </a:ln>
        </p:spPr>
        <p:txBody>
          <a:bodyPr spcFirstLastPara="1" wrap="square" lIns="91425" tIns="45700" rIns="91425" bIns="45700" anchor="t" anchorCtr="0">
            <a:noAutofit/>
          </a:bodyPr>
          <a:lstStyle>
            <a:lvl1pPr marL="457200" lvl="0" indent="-342900" algn="l">
              <a:spcBef>
                <a:spcPts val="360"/>
              </a:spcBef>
              <a:spcAft>
                <a:spcPts val="0"/>
              </a:spcAft>
              <a:buClr>
                <a:schemeClr val="dk1"/>
              </a:buClr>
              <a:buSzPts val="1800"/>
              <a:buChar char="•"/>
              <a:defRPr/>
            </a:lvl1pPr>
            <a:lvl2pPr marL="914400" lvl="1" indent="-342900" algn="l">
              <a:spcBef>
                <a:spcPts val="360"/>
              </a:spcBef>
              <a:spcAft>
                <a:spcPts val="0"/>
              </a:spcAft>
              <a:buClr>
                <a:schemeClr val="dk1"/>
              </a:buClr>
              <a:buSzPts val="1800"/>
              <a:buChar char="–"/>
              <a:defRPr/>
            </a:lvl2pPr>
            <a:lvl3pPr marL="1371600" lvl="2" indent="-342900" algn="l">
              <a:spcBef>
                <a:spcPts val="360"/>
              </a:spcBef>
              <a:spcAft>
                <a:spcPts val="0"/>
              </a:spcAft>
              <a:buClr>
                <a:schemeClr val="dk1"/>
              </a:buClr>
              <a:buSzPts val="1800"/>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9"/>
        <p:cNvGrpSpPr/>
        <p:nvPr/>
      </p:nvGrpSpPr>
      <p:grpSpPr>
        <a:xfrm>
          <a:off x="0" y="0"/>
          <a:ext cx="0" cy="0"/>
          <a:chOff x="0" y="0"/>
          <a:chExt cx="0" cy="0"/>
        </a:xfrm>
      </p:grpSpPr>
      <p:sp>
        <p:nvSpPr>
          <p:cNvPr id="70" name="Google Shape;70;g88fd4e1221_4_20"/>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1" name="Google Shape;71;g88fd4e1221_4_20"/>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spcBef>
                <a:spcPts val="640"/>
              </a:spcBef>
              <a:spcAft>
                <a:spcPts val="0"/>
              </a:spcAft>
              <a:buClr>
                <a:schemeClr val="dk1"/>
              </a:buClr>
              <a:buSzPts val="3200"/>
              <a:buFont typeface="Verdana"/>
              <a:buNone/>
              <a:defRPr sz="3200">
                <a:solidFill>
                  <a:schemeClr val="dk1"/>
                </a:solidFill>
                <a:latin typeface="Verdana"/>
                <a:ea typeface="Verdana"/>
                <a:cs typeface="Verdana"/>
                <a:sym typeface="Verdana"/>
              </a:defRPr>
            </a:lvl1pPr>
            <a:lvl2pPr marR="0" lvl="1" algn="l" rtl="0">
              <a:spcBef>
                <a:spcPts val="560"/>
              </a:spcBef>
              <a:spcAft>
                <a:spcPts val="0"/>
              </a:spcAft>
              <a:buClr>
                <a:schemeClr val="dk1"/>
              </a:buClr>
              <a:buSzPts val="2800"/>
              <a:buFont typeface="Verdana"/>
              <a:buNone/>
              <a:defRPr sz="2800" b="0" i="0" u="none" strike="noStrike" cap="none">
                <a:solidFill>
                  <a:schemeClr val="dk1"/>
                </a:solidFill>
                <a:latin typeface="Verdana"/>
                <a:ea typeface="Verdana"/>
                <a:cs typeface="Verdana"/>
                <a:sym typeface="Verdana"/>
              </a:defRPr>
            </a:lvl2pPr>
            <a:lvl3pPr marR="0" lvl="2" algn="l" rtl="0">
              <a:spcBef>
                <a:spcPts val="480"/>
              </a:spcBef>
              <a:spcAft>
                <a:spcPts val="0"/>
              </a:spcAft>
              <a:buClr>
                <a:schemeClr val="dk1"/>
              </a:buClr>
              <a:buSzPts val="2400"/>
              <a:buFont typeface="Verdana"/>
              <a:buNone/>
              <a:defRPr sz="2400" b="0" i="0" u="none" strike="noStrike" cap="none">
                <a:solidFill>
                  <a:schemeClr val="dk1"/>
                </a:solidFill>
                <a:latin typeface="Verdana"/>
                <a:ea typeface="Verdana"/>
                <a:cs typeface="Verdana"/>
                <a:sym typeface="Verdana"/>
              </a:defRPr>
            </a:lvl3pPr>
            <a:lvl4pPr marR="0" lvl="3"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4pPr>
            <a:lvl5pPr marR="0" lvl="4"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5pPr>
            <a:lvl6pPr marR="0" lvl="5"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6pPr>
            <a:lvl7pPr marR="0" lvl="6"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7pPr>
            <a:lvl8pPr marR="0" lvl="7"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8pPr>
            <a:lvl9pPr marR="0" lvl="8" algn="l" rtl="0">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9pPr>
          </a:lstStyle>
          <a:p>
            <a:endParaRPr/>
          </a:p>
        </p:txBody>
      </p:sp>
      <p:sp>
        <p:nvSpPr>
          <p:cNvPr id="72" name="Google Shape;72;g88fd4e1221_4_20"/>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Verdana"/>
              <a:buNone/>
              <a:defRPr sz="1400"/>
            </a:lvl1pPr>
            <a:lvl2pPr marL="914400" lvl="1" indent="-228600" algn="l">
              <a:spcBef>
                <a:spcPts val="240"/>
              </a:spcBef>
              <a:spcAft>
                <a:spcPts val="0"/>
              </a:spcAft>
              <a:buClr>
                <a:schemeClr val="dk1"/>
              </a:buClr>
              <a:buSzPts val="1200"/>
              <a:buFont typeface="Verdana"/>
              <a:buNone/>
              <a:defRPr sz="1200"/>
            </a:lvl2pPr>
            <a:lvl3pPr marL="1371600" lvl="2" indent="-228600" algn="l">
              <a:spcBef>
                <a:spcPts val="200"/>
              </a:spcBef>
              <a:spcAft>
                <a:spcPts val="0"/>
              </a:spcAft>
              <a:buClr>
                <a:schemeClr val="dk1"/>
              </a:buClr>
              <a:buSzPts val="1000"/>
              <a:buFont typeface="Verdana"/>
              <a:buNone/>
              <a:defRPr sz="1000"/>
            </a:lvl3pPr>
            <a:lvl4pPr marL="1828800" lvl="3" indent="-228600" algn="l">
              <a:spcBef>
                <a:spcPts val="180"/>
              </a:spcBef>
              <a:spcAft>
                <a:spcPts val="0"/>
              </a:spcAft>
              <a:buClr>
                <a:schemeClr val="dk1"/>
              </a:buClr>
              <a:buSzPts val="900"/>
              <a:buFont typeface="Verdana"/>
              <a:buNone/>
              <a:defRPr sz="900"/>
            </a:lvl4pPr>
            <a:lvl5pPr marL="2286000" lvl="4" indent="-228600" algn="l">
              <a:spcBef>
                <a:spcPts val="180"/>
              </a:spcBef>
              <a:spcAft>
                <a:spcPts val="0"/>
              </a:spcAft>
              <a:buClr>
                <a:schemeClr val="dk1"/>
              </a:buClr>
              <a:buSzPts val="900"/>
              <a:buFont typeface="Verdana"/>
              <a:buNone/>
              <a:defRPr sz="900"/>
            </a:lvl5pPr>
            <a:lvl6pPr marL="2743200" lvl="5" indent="-228600" algn="l">
              <a:spcBef>
                <a:spcPts val="180"/>
              </a:spcBef>
              <a:spcAft>
                <a:spcPts val="0"/>
              </a:spcAft>
              <a:buClr>
                <a:schemeClr val="dk1"/>
              </a:buClr>
              <a:buSzPts val="900"/>
              <a:buFont typeface="Verdana"/>
              <a:buNone/>
              <a:defRPr sz="900"/>
            </a:lvl6pPr>
            <a:lvl7pPr marL="3200400" lvl="6" indent="-228600" algn="l">
              <a:spcBef>
                <a:spcPts val="180"/>
              </a:spcBef>
              <a:spcAft>
                <a:spcPts val="0"/>
              </a:spcAft>
              <a:buClr>
                <a:schemeClr val="dk1"/>
              </a:buClr>
              <a:buSzPts val="900"/>
              <a:buFont typeface="Verdana"/>
              <a:buNone/>
              <a:defRPr sz="900"/>
            </a:lvl7pPr>
            <a:lvl8pPr marL="3657600" lvl="7" indent="-228600" algn="l">
              <a:spcBef>
                <a:spcPts val="180"/>
              </a:spcBef>
              <a:spcAft>
                <a:spcPts val="0"/>
              </a:spcAft>
              <a:buClr>
                <a:schemeClr val="dk1"/>
              </a:buClr>
              <a:buSzPts val="900"/>
              <a:buFont typeface="Verdana"/>
              <a:buNone/>
              <a:defRPr sz="900"/>
            </a:lvl8pPr>
            <a:lvl9pPr marL="4114800" lvl="8" indent="-228600" algn="l">
              <a:spcBef>
                <a:spcPts val="180"/>
              </a:spcBef>
              <a:spcAft>
                <a:spcPts val="0"/>
              </a:spcAft>
              <a:buClr>
                <a:schemeClr val="dk1"/>
              </a:buClr>
              <a:buSzPts val="900"/>
              <a:buFont typeface="Verdana"/>
              <a:buNone/>
              <a:defRPr sz="900"/>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73"/>
        <p:cNvGrpSpPr/>
        <p:nvPr/>
      </p:nvGrpSpPr>
      <p:grpSpPr>
        <a:xfrm>
          <a:off x="0" y="0"/>
          <a:ext cx="0" cy="0"/>
          <a:chOff x="0" y="0"/>
          <a:chExt cx="0" cy="0"/>
        </a:xfrm>
      </p:grpSpPr>
      <p:sp>
        <p:nvSpPr>
          <p:cNvPr id="74" name="Google Shape;74;g88fd4e1221_4_24"/>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spcBef>
                <a:spcPts val="0"/>
              </a:spcBef>
              <a:spcAft>
                <a:spcPts val="0"/>
              </a:spcAft>
              <a:buSzPts val="1400"/>
              <a:buNone/>
              <a:defRPr sz="2000" b="1"/>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75" name="Google Shape;75;g88fd4e1221_4_24"/>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spcBef>
                <a:spcPts val="640"/>
              </a:spcBef>
              <a:spcAft>
                <a:spcPts val="0"/>
              </a:spcAft>
              <a:buClr>
                <a:schemeClr val="dk1"/>
              </a:buClr>
              <a:buSzPts val="3200"/>
              <a:buFont typeface="Verdana"/>
              <a:buChar char="•"/>
              <a:defRPr sz="3200"/>
            </a:lvl1pPr>
            <a:lvl2pPr marL="914400" lvl="1" indent="-406400" algn="l">
              <a:spcBef>
                <a:spcPts val="560"/>
              </a:spcBef>
              <a:spcAft>
                <a:spcPts val="0"/>
              </a:spcAft>
              <a:buClr>
                <a:schemeClr val="dk1"/>
              </a:buClr>
              <a:buSzPts val="2800"/>
              <a:buFont typeface="Verdana"/>
              <a:buChar char="–"/>
              <a:defRPr sz="2800"/>
            </a:lvl2pPr>
            <a:lvl3pPr marL="1371600" lvl="2" indent="-381000" algn="l">
              <a:spcBef>
                <a:spcPts val="480"/>
              </a:spcBef>
              <a:spcAft>
                <a:spcPts val="0"/>
              </a:spcAft>
              <a:buClr>
                <a:schemeClr val="dk1"/>
              </a:buClr>
              <a:buSzPts val="2400"/>
              <a:buFont typeface="Verdana"/>
              <a:buChar char="•"/>
              <a:defRPr sz="2400"/>
            </a:lvl3pPr>
            <a:lvl4pPr marL="1828800" lvl="3" indent="-355600" algn="l">
              <a:spcBef>
                <a:spcPts val="400"/>
              </a:spcBef>
              <a:spcAft>
                <a:spcPts val="0"/>
              </a:spcAft>
              <a:buClr>
                <a:schemeClr val="dk1"/>
              </a:buClr>
              <a:buSzPts val="2000"/>
              <a:buFont typeface="Verdana"/>
              <a:buChar char="–"/>
              <a:defRPr sz="2000"/>
            </a:lvl4pPr>
            <a:lvl5pPr marL="2286000" lvl="4" indent="-355600" algn="l">
              <a:spcBef>
                <a:spcPts val="400"/>
              </a:spcBef>
              <a:spcAft>
                <a:spcPts val="0"/>
              </a:spcAft>
              <a:buClr>
                <a:schemeClr val="dk1"/>
              </a:buClr>
              <a:buSzPts val="2000"/>
              <a:buFont typeface="Verdana"/>
              <a:buChar char="»"/>
              <a:defRPr sz="2000"/>
            </a:lvl5pPr>
            <a:lvl6pPr marL="2743200" lvl="5" indent="-355600" algn="l">
              <a:spcBef>
                <a:spcPts val="400"/>
              </a:spcBef>
              <a:spcAft>
                <a:spcPts val="0"/>
              </a:spcAft>
              <a:buClr>
                <a:schemeClr val="dk1"/>
              </a:buClr>
              <a:buSzPts val="2000"/>
              <a:buFont typeface="Verdana"/>
              <a:buChar char="»"/>
              <a:defRPr sz="2000"/>
            </a:lvl6pPr>
            <a:lvl7pPr marL="3200400" lvl="6" indent="-355600" algn="l">
              <a:spcBef>
                <a:spcPts val="400"/>
              </a:spcBef>
              <a:spcAft>
                <a:spcPts val="0"/>
              </a:spcAft>
              <a:buClr>
                <a:schemeClr val="dk1"/>
              </a:buClr>
              <a:buSzPts val="2000"/>
              <a:buFont typeface="Verdana"/>
              <a:buChar char="»"/>
              <a:defRPr sz="2000"/>
            </a:lvl7pPr>
            <a:lvl8pPr marL="3657600" lvl="7" indent="-355600" algn="l">
              <a:spcBef>
                <a:spcPts val="400"/>
              </a:spcBef>
              <a:spcAft>
                <a:spcPts val="0"/>
              </a:spcAft>
              <a:buClr>
                <a:schemeClr val="dk1"/>
              </a:buClr>
              <a:buSzPts val="2000"/>
              <a:buFont typeface="Verdana"/>
              <a:buChar char="»"/>
              <a:defRPr sz="2000"/>
            </a:lvl8pPr>
            <a:lvl9pPr marL="4114800" lvl="8" indent="-355600" algn="l">
              <a:spcBef>
                <a:spcPts val="400"/>
              </a:spcBef>
              <a:spcAft>
                <a:spcPts val="0"/>
              </a:spcAft>
              <a:buClr>
                <a:schemeClr val="dk1"/>
              </a:buClr>
              <a:buSzPts val="2000"/>
              <a:buFont typeface="Verdana"/>
              <a:buChar char="»"/>
              <a:defRPr sz="2000"/>
            </a:lvl9pPr>
          </a:lstStyle>
          <a:p>
            <a:endParaRPr/>
          </a:p>
        </p:txBody>
      </p:sp>
      <p:sp>
        <p:nvSpPr>
          <p:cNvPr id="76" name="Google Shape;76;g88fd4e1221_4_24"/>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spcBef>
                <a:spcPts val="280"/>
              </a:spcBef>
              <a:spcAft>
                <a:spcPts val="0"/>
              </a:spcAft>
              <a:buClr>
                <a:schemeClr val="dk1"/>
              </a:buClr>
              <a:buSzPts val="1400"/>
              <a:buFont typeface="Verdana"/>
              <a:buNone/>
              <a:defRPr sz="1400"/>
            </a:lvl1pPr>
            <a:lvl2pPr marL="914400" lvl="1" indent="-228600" algn="l">
              <a:spcBef>
                <a:spcPts val="240"/>
              </a:spcBef>
              <a:spcAft>
                <a:spcPts val="0"/>
              </a:spcAft>
              <a:buClr>
                <a:schemeClr val="dk1"/>
              </a:buClr>
              <a:buSzPts val="1200"/>
              <a:buFont typeface="Verdana"/>
              <a:buNone/>
              <a:defRPr sz="1200"/>
            </a:lvl2pPr>
            <a:lvl3pPr marL="1371600" lvl="2" indent="-228600" algn="l">
              <a:spcBef>
                <a:spcPts val="200"/>
              </a:spcBef>
              <a:spcAft>
                <a:spcPts val="0"/>
              </a:spcAft>
              <a:buClr>
                <a:schemeClr val="dk1"/>
              </a:buClr>
              <a:buSzPts val="1000"/>
              <a:buFont typeface="Verdana"/>
              <a:buNone/>
              <a:defRPr sz="1000"/>
            </a:lvl3pPr>
            <a:lvl4pPr marL="1828800" lvl="3" indent="-228600" algn="l">
              <a:spcBef>
                <a:spcPts val="180"/>
              </a:spcBef>
              <a:spcAft>
                <a:spcPts val="0"/>
              </a:spcAft>
              <a:buClr>
                <a:schemeClr val="dk1"/>
              </a:buClr>
              <a:buSzPts val="900"/>
              <a:buFont typeface="Verdana"/>
              <a:buNone/>
              <a:defRPr sz="900"/>
            </a:lvl4pPr>
            <a:lvl5pPr marL="2286000" lvl="4" indent="-228600" algn="l">
              <a:spcBef>
                <a:spcPts val="180"/>
              </a:spcBef>
              <a:spcAft>
                <a:spcPts val="0"/>
              </a:spcAft>
              <a:buClr>
                <a:schemeClr val="dk1"/>
              </a:buClr>
              <a:buSzPts val="900"/>
              <a:buFont typeface="Verdana"/>
              <a:buNone/>
              <a:defRPr sz="900"/>
            </a:lvl5pPr>
            <a:lvl6pPr marL="2743200" lvl="5" indent="-228600" algn="l">
              <a:spcBef>
                <a:spcPts val="180"/>
              </a:spcBef>
              <a:spcAft>
                <a:spcPts val="0"/>
              </a:spcAft>
              <a:buClr>
                <a:schemeClr val="dk1"/>
              </a:buClr>
              <a:buSzPts val="900"/>
              <a:buFont typeface="Verdana"/>
              <a:buNone/>
              <a:defRPr sz="900"/>
            </a:lvl6pPr>
            <a:lvl7pPr marL="3200400" lvl="6" indent="-228600" algn="l">
              <a:spcBef>
                <a:spcPts val="180"/>
              </a:spcBef>
              <a:spcAft>
                <a:spcPts val="0"/>
              </a:spcAft>
              <a:buClr>
                <a:schemeClr val="dk1"/>
              </a:buClr>
              <a:buSzPts val="900"/>
              <a:buFont typeface="Verdana"/>
              <a:buNone/>
              <a:defRPr sz="900"/>
            </a:lvl7pPr>
            <a:lvl8pPr marL="3657600" lvl="7" indent="-228600" algn="l">
              <a:spcBef>
                <a:spcPts val="180"/>
              </a:spcBef>
              <a:spcAft>
                <a:spcPts val="0"/>
              </a:spcAft>
              <a:buClr>
                <a:schemeClr val="dk1"/>
              </a:buClr>
              <a:buSzPts val="900"/>
              <a:buFont typeface="Verdana"/>
              <a:buNone/>
              <a:defRPr sz="900"/>
            </a:lvl8pPr>
            <a:lvl9pPr marL="4114800" lvl="8" indent="-228600" algn="l">
              <a:spcBef>
                <a:spcPts val="180"/>
              </a:spcBef>
              <a:spcAft>
                <a:spcPts val="0"/>
              </a:spcAft>
              <a:buClr>
                <a:schemeClr val="dk1"/>
              </a:buClr>
              <a:buSzPts val="900"/>
              <a:buFont typeface="Verdana"/>
              <a:buNone/>
              <a:defRPr sz="900"/>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7"/>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78"/>
        <p:cNvGrpSpPr/>
        <p:nvPr/>
      </p:nvGrpSpPr>
      <p:grpSpPr>
        <a:xfrm>
          <a:off x="0" y="0"/>
          <a:ext cx="0" cy="0"/>
          <a:chOff x="0" y="0"/>
          <a:chExt cx="0" cy="0"/>
        </a:xfrm>
      </p:grpSpPr>
      <p:sp>
        <p:nvSpPr>
          <p:cNvPr id="79" name="Google Shape;79;g88fd4e1221_4_29"/>
          <p:cNvSpPr txBox="1">
            <a:spLocks noGrp="1"/>
          </p:cNvSpPr>
          <p:nvPr>
            <p:ph type="title"/>
          </p:nvPr>
        </p:nvSpPr>
        <p:spPr>
          <a:xfrm>
            <a:off x="457200" y="274638"/>
            <a:ext cx="82296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0" name="Google Shape;80;g88fd4e1221_4_29"/>
          <p:cNvSpPr txBox="1">
            <a:spLocks noGrp="1"/>
          </p:cNvSpPr>
          <p:nvPr>
            <p:ph type="body" idx="1"/>
          </p:nvPr>
        </p:nvSpPr>
        <p:spPr>
          <a:xfrm>
            <a:off x="457200" y="1535113"/>
            <a:ext cx="4040188"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Verdana"/>
              <a:buNone/>
              <a:defRPr sz="2400" b="1"/>
            </a:lvl1pPr>
            <a:lvl2pPr marL="914400" lvl="1" indent="-228600" algn="l">
              <a:spcBef>
                <a:spcPts val="400"/>
              </a:spcBef>
              <a:spcAft>
                <a:spcPts val="0"/>
              </a:spcAft>
              <a:buClr>
                <a:schemeClr val="dk1"/>
              </a:buClr>
              <a:buSzPts val="2000"/>
              <a:buFont typeface="Verdana"/>
              <a:buNone/>
              <a:defRPr sz="2000" b="1"/>
            </a:lvl2pPr>
            <a:lvl3pPr marL="1371600" lvl="2" indent="-228600" algn="l">
              <a:spcBef>
                <a:spcPts val="360"/>
              </a:spcBef>
              <a:spcAft>
                <a:spcPts val="0"/>
              </a:spcAft>
              <a:buClr>
                <a:schemeClr val="dk1"/>
              </a:buClr>
              <a:buSzPts val="1800"/>
              <a:buFont typeface="Verdana"/>
              <a:buNone/>
              <a:defRPr sz="1800" b="1"/>
            </a:lvl3pPr>
            <a:lvl4pPr marL="1828800" lvl="3" indent="-228600" algn="l">
              <a:spcBef>
                <a:spcPts val="320"/>
              </a:spcBef>
              <a:spcAft>
                <a:spcPts val="0"/>
              </a:spcAft>
              <a:buClr>
                <a:schemeClr val="dk1"/>
              </a:buClr>
              <a:buSzPts val="1600"/>
              <a:buFont typeface="Verdana"/>
              <a:buNone/>
              <a:defRPr sz="1600" b="1"/>
            </a:lvl4pPr>
            <a:lvl5pPr marL="2286000" lvl="4" indent="-228600" algn="l">
              <a:spcBef>
                <a:spcPts val="320"/>
              </a:spcBef>
              <a:spcAft>
                <a:spcPts val="0"/>
              </a:spcAft>
              <a:buClr>
                <a:schemeClr val="dk1"/>
              </a:buClr>
              <a:buSzPts val="1600"/>
              <a:buFont typeface="Verdana"/>
              <a:buNone/>
              <a:defRPr sz="1600" b="1"/>
            </a:lvl5pPr>
            <a:lvl6pPr marL="2743200" lvl="5" indent="-228600" algn="l">
              <a:spcBef>
                <a:spcPts val="320"/>
              </a:spcBef>
              <a:spcAft>
                <a:spcPts val="0"/>
              </a:spcAft>
              <a:buClr>
                <a:schemeClr val="dk1"/>
              </a:buClr>
              <a:buSzPts val="1600"/>
              <a:buFont typeface="Verdana"/>
              <a:buNone/>
              <a:defRPr sz="1600" b="1"/>
            </a:lvl6pPr>
            <a:lvl7pPr marL="3200400" lvl="6" indent="-228600" algn="l">
              <a:spcBef>
                <a:spcPts val="320"/>
              </a:spcBef>
              <a:spcAft>
                <a:spcPts val="0"/>
              </a:spcAft>
              <a:buClr>
                <a:schemeClr val="dk1"/>
              </a:buClr>
              <a:buSzPts val="1600"/>
              <a:buFont typeface="Verdana"/>
              <a:buNone/>
              <a:defRPr sz="1600" b="1"/>
            </a:lvl7pPr>
            <a:lvl8pPr marL="3657600" lvl="7" indent="-228600" algn="l">
              <a:spcBef>
                <a:spcPts val="320"/>
              </a:spcBef>
              <a:spcAft>
                <a:spcPts val="0"/>
              </a:spcAft>
              <a:buClr>
                <a:schemeClr val="dk1"/>
              </a:buClr>
              <a:buSzPts val="1600"/>
              <a:buFont typeface="Verdana"/>
              <a:buNone/>
              <a:defRPr sz="1600" b="1"/>
            </a:lvl8pPr>
            <a:lvl9pPr marL="4114800" lvl="8" indent="-228600" algn="l">
              <a:spcBef>
                <a:spcPts val="320"/>
              </a:spcBef>
              <a:spcAft>
                <a:spcPts val="0"/>
              </a:spcAft>
              <a:buClr>
                <a:schemeClr val="dk1"/>
              </a:buClr>
              <a:buSzPts val="1600"/>
              <a:buFont typeface="Verdana"/>
              <a:buNone/>
              <a:defRPr sz="1600" b="1"/>
            </a:lvl9pPr>
          </a:lstStyle>
          <a:p>
            <a:endParaRPr/>
          </a:p>
        </p:txBody>
      </p:sp>
      <p:sp>
        <p:nvSpPr>
          <p:cNvPr id="81" name="Google Shape;81;g88fd4e1221_4_29"/>
          <p:cNvSpPr txBox="1">
            <a:spLocks noGrp="1"/>
          </p:cNvSpPr>
          <p:nvPr>
            <p:ph type="body" idx="2"/>
          </p:nvPr>
        </p:nvSpPr>
        <p:spPr>
          <a:xfrm>
            <a:off x="457200" y="2174875"/>
            <a:ext cx="4040188"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Verdana"/>
              <a:buChar char="•"/>
              <a:defRPr sz="2400"/>
            </a:lvl1pPr>
            <a:lvl2pPr marL="914400" lvl="1" indent="-355600" algn="l">
              <a:spcBef>
                <a:spcPts val="400"/>
              </a:spcBef>
              <a:spcAft>
                <a:spcPts val="0"/>
              </a:spcAft>
              <a:buClr>
                <a:schemeClr val="dk1"/>
              </a:buClr>
              <a:buSzPts val="2000"/>
              <a:buFont typeface="Verdana"/>
              <a:buChar char="–"/>
              <a:defRPr sz="2000"/>
            </a:lvl2pPr>
            <a:lvl3pPr marL="1371600" lvl="2" indent="-342900" algn="l">
              <a:spcBef>
                <a:spcPts val="360"/>
              </a:spcBef>
              <a:spcAft>
                <a:spcPts val="0"/>
              </a:spcAft>
              <a:buClr>
                <a:schemeClr val="dk1"/>
              </a:buClr>
              <a:buSzPts val="1800"/>
              <a:buFont typeface="Verdana"/>
              <a:buChar char="•"/>
              <a:defRPr sz="1800"/>
            </a:lvl3pPr>
            <a:lvl4pPr marL="1828800" lvl="3" indent="-330200" algn="l">
              <a:spcBef>
                <a:spcPts val="320"/>
              </a:spcBef>
              <a:spcAft>
                <a:spcPts val="0"/>
              </a:spcAft>
              <a:buClr>
                <a:schemeClr val="dk1"/>
              </a:buClr>
              <a:buSzPts val="1600"/>
              <a:buFont typeface="Verdana"/>
              <a:buChar char="–"/>
              <a:defRPr sz="1600"/>
            </a:lvl4pPr>
            <a:lvl5pPr marL="2286000" lvl="4" indent="-330200" algn="l">
              <a:spcBef>
                <a:spcPts val="320"/>
              </a:spcBef>
              <a:spcAft>
                <a:spcPts val="0"/>
              </a:spcAft>
              <a:buClr>
                <a:schemeClr val="dk1"/>
              </a:buClr>
              <a:buSzPts val="1600"/>
              <a:buFont typeface="Verdana"/>
              <a:buChar char="»"/>
              <a:defRPr sz="1600"/>
            </a:lvl5pPr>
            <a:lvl6pPr marL="2743200" lvl="5" indent="-330200" algn="l">
              <a:spcBef>
                <a:spcPts val="320"/>
              </a:spcBef>
              <a:spcAft>
                <a:spcPts val="0"/>
              </a:spcAft>
              <a:buClr>
                <a:schemeClr val="dk1"/>
              </a:buClr>
              <a:buSzPts val="1600"/>
              <a:buFont typeface="Verdana"/>
              <a:buChar char="»"/>
              <a:defRPr sz="1600"/>
            </a:lvl6pPr>
            <a:lvl7pPr marL="3200400" lvl="6" indent="-330200" algn="l">
              <a:spcBef>
                <a:spcPts val="320"/>
              </a:spcBef>
              <a:spcAft>
                <a:spcPts val="0"/>
              </a:spcAft>
              <a:buClr>
                <a:schemeClr val="dk1"/>
              </a:buClr>
              <a:buSzPts val="1600"/>
              <a:buFont typeface="Verdana"/>
              <a:buChar char="»"/>
              <a:defRPr sz="1600"/>
            </a:lvl7pPr>
            <a:lvl8pPr marL="3657600" lvl="7" indent="-330200" algn="l">
              <a:spcBef>
                <a:spcPts val="320"/>
              </a:spcBef>
              <a:spcAft>
                <a:spcPts val="0"/>
              </a:spcAft>
              <a:buClr>
                <a:schemeClr val="dk1"/>
              </a:buClr>
              <a:buSzPts val="1600"/>
              <a:buFont typeface="Verdana"/>
              <a:buChar char="»"/>
              <a:defRPr sz="1600"/>
            </a:lvl8pPr>
            <a:lvl9pPr marL="4114800" lvl="8" indent="-330200" algn="l">
              <a:spcBef>
                <a:spcPts val="320"/>
              </a:spcBef>
              <a:spcAft>
                <a:spcPts val="0"/>
              </a:spcAft>
              <a:buClr>
                <a:schemeClr val="dk1"/>
              </a:buClr>
              <a:buSzPts val="1600"/>
              <a:buFont typeface="Verdana"/>
              <a:buChar char="»"/>
              <a:defRPr sz="1600"/>
            </a:lvl9pPr>
          </a:lstStyle>
          <a:p>
            <a:endParaRPr/>
          </a:p>
        </p:txBody>
      </p:sp>
      <p:sp>
        <p:nvSpPr>
          <p:cNvPr id="82" name="Google Shape;82;g88fd4e1221_4_29"/>
          <p:cNvSpPr txBox="1">
            <a:spLocks noGrp="1"/>
          </p:cNvSpPr>
          <p:nvPr>
            <p:ph type="body" idx="3"/>
          </p:nvPr>
        </p:nvSpPr>
        <p:spPr>
          <a:xfrm>
            <a:off x="4645025" y="1535113"/>
            <a:ext cx="4041775" cy="639762"/>
          </a:xfrm>
          <a:prstGeom prst="rect">
            <a:avLst/>
          </a:prstGeom>
          <a:noFill/>
          <a:ln>
            <a:noFill/>
          </a:ln>
        </p:spPr>
        <p:txBody>
          <a:bodyPr spcFirstLastPara="1" wrap="square" lIns="91425" tIns="45700" rIns="91425" bIns="45700" anchor="b" anchorCtr="0">
            <a:noAutofit/>
          </a:bodyPr>
          <a:lstStyle>
            <a:lvl1pPr marL="457200" lvl="0" indent="-228600" algn="l">
              <a:spcBef>
                <a:spcPts val="480"/>
              </a:spcBef>
              <a:spcAft>
                <a:spcPts val="0"/>
              </a:spcAft>
              <a:buClr>
                <a:schemeClr val="dk1"/>
              </a:buClr>
              <a:buSzPts val="2400"/>
              <a:buFont typeface="Verdana"/>
              <a:buNone/>
              <a:defRPr sz="2400" b="1"/>
            </a:lvl1pPr>
            <a:lvl2pPr marL="914400" lvl="1" indent="-228600" algn="l">
              <a:spcBef>
                <a:spcPts val="400"/>
              </a:spcBef>
              <a:spcAft>
                <a:spcPts val="0"/>
              </a:spcAft>
              <a:buClr>
                <a:schemeClr val="dk1"/>
              </a:buClr>
              <a:buSzPts val="2000"/>
              <a:buFont typeface="Verdana"/>
              <a:buNone/>
              <a:defRPr sz="2000" b="1"/>
            </a:lvl2pPr>
            <a:lvl3pPr marL="1371600" lvl="2" indent="-228600" algn="l">
              <a:spcBef>
                <a:spcPts val="360"/>
              </a:spcBef>
              <a:spcAft>
                <a:spcPts val="0"/>
              </a:spcAft>
              <a:buClr>
                <a:schemeClr val="dk1"/>
              </a:buClr>
              <a:buSzPts val="1800"/>
              <a:buFont typeface="Verdana"/>
              <a:buNone/>
              <a:defRPr sz="1800" b="1"/>
            </a:lvl3pPr>
            <a:lvl4pPr marL="1828800" lvl="3" indent="-228600" algn="l">
              <a:spcBef>
                <a:spcPts val="320"/>
              </a:spcBef>
              <a:spcAft>
                <a:spcPts val="0"/>
              </a:spcAft>
              <a:buClr>
                <a:schemeClr val="dk1"/>
              </a:buClr>
              <a:buSzPts val="1600"/>
              <a:buFont typeface="Verdana"/>
              <a:buNone/>
              <a:defRPr sz="1600" b="1"/>
            </a:lvl4pPr>
            <a:lvl5pPr marL="2286000" lvl="4" indent="-228600" algn="l">
              <a:spcBef>
                <a:spcPts val="320"/>
              </a:spcBef>
              <a:spcAft>
                <a:spcPts val="0"/>
              </a:spcAft>
              <a:buClr>
                <a:schemeClr val="dk1"/>
              </a:buClr>
              <a:buSzPts val="1600"/>
              <a:buFont typeface="Verdana"/>
              <a:buNone/>
              <a:defRPr sz="1600" b="1"/>
            </a:lvl5pPr>
            <a:lvl6pPr marL="2743200" lvl="5" indent="-228600" algn="l">
              <a:spcBef>
                <a:spcPts val="320"/>
              </a:spcBef>
              <a:spcAft>
                <a:spcPts val="0"/>
              </a:spcAft>
              <a:buClr>
                <a:schemeClr val="dk1"/>
              </a:buClr>
              <a:buSzPts val="1600"/>
              <a:buFont typeface="Verdana"/>
              <a:buNone/>
              <a:defRPr sz="1600" b="1"/>
            </a:lvl6pPr>
            <a:lvl7pPr marL="3200400" lvl="6" indent="-228600" algn="l">
              <a:spcBef>
                <a:spcPts val="320"/>
              </a:spcBef>
              <a:spcAft>
                <a:spcPts val="0"/>
              </a:spcAft>
              <a:buClr>
                <a:schemeClr val="dk1"/>
              </a:buClr>
              <a:buSzPts val="1600"/>
              <a:buFont typeface="Verdana"/>
              <a:buNone/>
              <a:defRPr sz="1600" b="1"/>
            </a:lvl7pPr>
            <a:lvl8pPr marL="3657600" lvl="7" indent="-228600" algn="l">
              <a:spcBef>
                <a:spcPts val="320"/>
              </a:spcBef>
              <a:spcAft>
                <a:spcPts val="0"/>
              </a:spcAft>
              <a:buClr>
                <a:schemeClr val="dk1"/>
              </a:buClr>
              <a:buSzPts val="1600"/>
              <a:buFont typeface="Verdana"/>
              <a:buNone/>
              <a:defRPr sz="1600" b="1"/>
            </a:lvl8pPr>
            <a:lvl9pPr marL="4114800" lvl="8" indent="-228600" algn="l">
              <a:spcBef>
                <a:spcPts val="320"/>
              </a:spcBef>
              <a:spcAft>
                <a:spcPts val="0"/>
              </a:spcAft>
              <a:buClr>
                <a:schemeClr val="dk1"/>
              </a:buClr>
              <a:buSzPts val="1600"/>
              <a:buFont typeface="Verdana"/>
              <a:buNone/>
              <a:defRPr sz="1600" b="1"/>
            </a:lvl9pPr>
          </a:lstStyle>
          <a:p>
            <a:endParaRPr/>
          </a:p>
        </p:txBody>
      </p:sp>
      <p:sp>
        <p:nvSpPr>
          <p:cNvPr id="83" name="Google Shape;83;g88fd4e1221_4_29"/>
          <p:cNvSpPr txBox="1">
            <a:spLocks noGrp="1"/>
          </p:cNvSpPr>
          <p:nvPr>
            <p:ph type="body" idx="4"/>
          </p:nvPr>
        </p:nvSpPr>
        <p:spPr>
          <a:xfrm>
            <a:off x="4645025" y="2174875"/>
            <a:ext cx="4041775" cy="3951288"/>
          </a:xfrm>
          <a:prstGeom prst="rect">
            <a:avLst/>
          </a:prstGeom>
          <a:noFill/>
          <a:ln>
            <a:noFill/>
          </a:ln>
        </p:spPr>
        <p:txBody>
          <a:bodyPr spcFirstLastPara="1" wrap="square" lIns="91425" tIns="45700" rIns="91425" bIns="45700" anchor="t" anchorCtr="0">
            <a:noAutofit/>
          </a:bodyPr>
          <a:lstStyle>
            <a:lvl1pPr marL="457200" lvl="0" indent="-381000" algn="l">
              <a:spcBef>
                <a:spcPts val="480"/>
              </a:spcBef>
              <a:spcAft>
                <a:spcPts val="0"/>
              </a:spcAft>
              <a:buClr>
                <a:schemeClr val="dk1"/>
              </a:buClr>
              <a:buSzPts val="2400"/>
              <a:buFont typeface="Verdana"/>
              <a:buChar char="•"/>
              <a:defRPr sz="2400"/>
            </a:lvl1pPr>
            <a:lvl2pPr marL="914400" lvl="1" indent="-355600" algn="l">
              <a:spcBef>
                <a:spcPts val="400"/>
              </a:spcBef>
              <a:spcAft>
                <a:spcPts val="0"/>
              </a:spcAft>
              <a:buClr>
                <a:schemeClr val="dk1"/>
              </a:buClr>
              <a:buSzPts val="2000"/>
              <a:buFont typeface="Verdana"/>
              <a:buChar char="–"/>
              <a:defRPr sz="2000"/>
            </a:lvl2pPr>
            <a:lvl3pPr marL="1371600" lvl="2" indent="-342900" algn="l">
              <a:spcBef>
                <a:spcPts val="360"/>
              </a:spcBef>
              <a:spcAft>
                <a:spcPts val="0"/>
              </a:spcAft>
              <a:buClr>
                <a:schemeClr val="dk1"/>
              </a:buClr>
              <a:buSzPts val="1800"/>
              <a:buFont typeface="Verdana"/>
              <a:buChar char="•"/>
              <a:defRPr sz="1800"/>
            </a:lvl3pPr>
            <a:lvl4pPr marL="1828800" lvl="3" indent="-330200" algn="l">
              <a:spcBef>
                <a:spcPts val="320"/>
              </a:spcBef>
              <a:spcAft>
                <a:spcPts val="0"/>
              </a:spcAft>
              <a:buClr>
                <a:schemeClr val="dk1"/>
              </a:buClr>
              <a:buSzPts val="1600"/>
              <a:buFont typeface="Verdana"/>
              <a:buChar char="–"/>
              <a:defRPr sz="1600"/>
            </a:lvl4pPr>
            <a:lvl5pPr marL="2286000" lvl="4" indent="-330200" algn="l">
              <a:spcBef>
                <a:spcPts val="320"/>
              </a:spcBef>
              <a:spcAft>
                <a:spcPts val="0"/>
              </a:spcAft>
              <a:buClr>
                <a:schemeClr val="dk1"/>
              </a:buClr>
              <a:buSzPts val="1600"/>
              <a:buFont typeface="Verdana"/>
              <a:buChar char="»"/>
              <a:defRPr sz="1600"/>
            </a:lvl5pPr>
            <a:lvl6pPr marL="2743200" lvl="5" indent="-330200" algn="l">
              <a:spcBef>
                <a:spcPts val="320"/>
              </a:spcBef>
              <a:spcAft>
                <a:spcPts val="0"/>
              </a:spcAft>
              <a:buClr>
                <a:schemeClr val="dk1"/>
              </a:buClr>
              <a:buSzPts val="1600"/>
              <a:buFont typeface="Verdana"/>
              <a:buChar char="»"/>
              <a:defRPr sz="1600"/>
            </a:lvl6pPr>
            <a:lvl7pPr marL="3200400" lvl="6" indent="-330200" algn="l">
              <a:spcBef>
                <a:spcPts val="320"/>
              </a:spcBef>
              <a:spcAft>
                <a:spcPts val="0"/>
              </a:spcAft>
              <a:buClr>
                <a:schemeClr val="dk1"/>
              </a:buClr>
              <a:buSzPts val="1600"/>
              <a:buFont typeface="Verdana"/>
              <a:buChar char="»"/>
              <a:defRPr sz="1600"/>
            </a:lvl7pPr>
            <a:lvl8pPr marL="3657600" lvl="7" indent="-330200" algn="l">
              <a:spcBef>
                <a:spcPts val="320"/>
              </a:spcBef>
              <a:spcAft>
                <a:spcPts val="0"/>
              </a:spcAft>
              <a:buClr>
                <a:schemeClr val="dk1"/>
              </a:buClr>
              <a:buSzPts val="1600"/>
              <a:buFont typeface="Verdana"/>
              <a:buChar char="»"/>
              <a:defRPr sz="1600"/>
            </a:lvl8pPr>
            <a:lvl9pPr marL="4114800" lvl="8" indent="-330200" algn="l">
              <a:spcBef>
                <a:spcPts val="320"/>
              </a:spcBef>
              <a:spcAft>
                <a:spcPts val="0"/>
              </a:spcAft>
              <a:buClr>
                <a:schemeClr val="dk1"/>
              </a:buClr>
              <a:buSzPts val="1600"/>
              <a:buFont typeface="Verdana"/>
              <a:buChar char="»"/>
              <a:defRPr sz="16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6"/>
        <p:cNvGrpSpPr/>
        <p:nvPr/>
      </p:nvGrpSpPr>
      <p:grpSpPr>
        <a:xfrm>
          <a:off x="0" y="0"/>
          <a:ext cx="0" cy="0"/>
          <a:chOff x="0" y="0"/>
          <a:chExt cx="0" cy="0"/>
        </a:xfrm>
      </p:grpSpPr>
      <p:sp>
        <p:nvSpPr>
          <p:cNvPr id="17" name="Google Shape;17;p21"/>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18" name="Google Shape;18;p21"/>
          <p:cNvSpPr txBox="1">
            <a:spLocks noGrp="1"/>
          </p:cNvSpPr>
          <p:nvPr>
            <p:ph type="body" idx="1"/>
          </p:nvPr>
        </p:nvSpPr>
        <p:spPr>
          <a:xfrm>
            <a:off x="533400" y="1600200"/>
            <a:ext cx="8153400" cy="4343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84"/>
        <p:cNvGrpSpPr/>
        <p:nvPr/>
      </p:nvGrpSpPr>
      <p:grpSpPr>
        <a:xfrm>
          <a:off x="0" y="0"/>
          <a:ext cx="0" cy="0"/>
          <a:chOff x="0" y="0"/>
          <a:chExt cx="0" cy="0"/>
        </a:xfrm>
      </p:grpSpPr>
      <p:sp>
        <p:nvSpPr>
          <p:cNvPr id="85" name="Google Shape;85;g88fd4e1221_4_35"/>
          <p:cNvSpPr txBox="1">
            <a:spLocks noGrp="1"/>
          </p:cNvSpPr>
          <p:nvPr>
            <p:ph type="title"/>
          </p:nvPr>
        </p:nvSpPr>
        <p:spPr>
          <a:xfrm>
            <a:off x="533400" y="274637"/>
            <a:ext cx="8153400" cy="1143000"/>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86" name="Google Shape;86;g88fd4e1221_4_35"/>
          <p:cNvSpPr txBox="1">
            <a:spLocks noGrp="1"/>
          </p:cNvSpPr>
          <p:nvPr>
            <p:ph type="body" idx="1"/>
          </p:nvPr>
        </p:nvSpPr>
        <p:spPr>
          <a:xfrm>
            <a:off x="533400" y="1600200"/>
            <a:ext cx="4000500" cy="4343400"/>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Verdana"/>
              <a:buChar char="•"/>
              <a:defRPr sz="2800"/>
            </a:lvl1pPr>
            <a:lvl2pPr marL="914400" lvl="1" indent="-381000" algn="l">
              <a:spcBef>
                <a:spcPts val="480"/>
              </a:spcBef>
              <a:spcAft>
                <a:spcPts val="0"/>
              </a:spcAft>
              <a:buClr>
                <a:schemeClr val="dk1"/>
              </a:buClr>
              <a:buSzPts val="2400"/>
              <a:buFont typeface="Verdana"/>
              <a:buChar char="–"/>
              <a:defRPr sz="2400"/>
            </a:lvl2pPr>
            <a:lvl3pPr marL="1371600" lvl="2" indent="-355600" algn="l">
              <a:spcBef>
                <a:spcPts val="400"/>
              </a:spcBef>
              <a:spcAft>
                <a:spcPts val="0"/>
              </a:spcAft>
              <a:buClr>
                <a:schemeClr val="dk1"/>
              </a:buClr>
              <a:buSzPts val="2000"/>
              <a:buFont typeface="Verdana"/>
              <a:buChar char="•"/>
              <a:defRPr sz="2000"/>
            </a:lvl3pPr>
            <a:lvl4pPr marL="1828800" lvl="3" indent="-342900" algn="l">
              <a:spcBef>
                <a:spcPts val="360"/>
              </a:spcBef>
              <a:spcAft>
                <a:spcPts val="0"/>
              </a:spcAft>
              <a:buClr>
                <a:schemeClr val="dk1"/>
              </a:buClr>
              <a:buSzPts val="1800"/>
              <a:buFont typeface="Verdana"/>
              <a:buChar char="–"/>
              <a:defRPr sz="1800"/>
            </a:lvl4pPr>
            <a:lvl5pPr marL="2286000" lvl="4" indent="-342900" algn="l">
              <a:spcBef>
                <a:spcPts val="360"/>
              </a:spcBef>
              <a:spcAft>
                <a:spcPts val="0"/>
              </a:spcAft>
              <a:buClr>
                <a:schemeClr val="dk1"/>
              </a:buClr>
              <a:buSzPts val="1800"/>
              <a:buFont typeface="Verdana"/>
              <a:buChar char="»"/>
              <a:defRPr sz="1800"/>
            </a:lvl5pPr>
            <a:lvl6pPr marL="2743200" lvl="5" indent="-342900" algn="l">
              <a:spcBef>
                <a:spcPts val="360"/>
              </a:spcBef>
              <a:spcAft>
                <a:spcPts val="0"/>
              </a:spcAft>
              <a:buClr>
                <a:schemeClr val="dk1"/>
              </a:buClr>
              <a:buSzPts val="1800"/>
              <a:buFont typeface="Verdana"/>
              <a:buChar char="»"/>
              <a:defRPr sz="1800"/>
            </a:lvl6pPr>
            <a:lvl7pPr marL="3200400" lvl="6" indent="-342900" algn="l">
              <a:spcBef>
                <a:spcPts val="360"/>
              </a:spcBef>
              <a:spcAft>
                <a:spcPts val="0"/>
              </a:spcAft>
              <a:buClr>
                <a:schemeClr val="dk1"/>
              </a:buClr>
              <a:buSzPts val="1800"/>
              <a:buFont typeface="Verdana"/>
              <a:buChar char="»"/>
              <a:defRPr sz="1800"/>
            </a:lvl7pPr>
            <a:lvl8pPr marL="3657600" lvl="7" indent="-342900" algn="l">
              <a:spcBef>
                <a:spcPts val="360"/>
              </a:spcBef>
              <a:spcAft>
                <a:spcPts val="0"/>
              </a:spcAft>
              <a:buClr>
                <a:schemeClr val="dk1"/>
              </a:buClr>
              <a:buSzPts val="1800"/>
              <a:buFont typeface="Verdana"/>
              <a:buChar char="»"/>
              <a:defRPr sz="1800"/>
            </a:lvl8pPr>
            <a:lvl9pPr marL="4114800" lvl="8" indent="-342900" algn="l">
              <a:spcBef>
                <a:spcPts val="360"/>
              </a:spcBef>
              <a:spcAft>
                <a:spcPts val="0"/>
              </a:spcAft>
              <a:buClr>
                <a:schemeClr val="dk1"/>
              </a:buClr>
              <a:buSzPts val="1800"/>
              <a:buFont typeface="Verdana"/>
              <a:buChar char="»"/>
              <a:defRPr sz="1800"/>
            </a:lvl9pPr>
          </a:lstStyle>
          <a:p>
            <a:endParaRPr/>
          </a:p>
        </p:txBody>
      </p:sp>
      <p:sp>
        <p:nvSpPr>
          <p:cNvPr id="87" name="Google Shape;87;g88fd4e1221_4_35"/>
          <p:cNvSpPr txBox="1">
            <a:spLocks noGrp="1"/>
          </p:cNvSpPr>
          <p:nvPr>
            <p:ph type="body" idx="2"/>
          </p:nvPr>
        </p:nvSpPr>
        <p:spPr>
          <a:xfrm>
            <a:off x="4686300" y="1600200"/>
            <a:ext cx="4000500" cy="4343400"/>
          </a:xfrm>
          <a:prstGeom prst="rect">
            <a:avLst/>
          </a:prstGeom>
          <a:noFill/>
          <a:ln>
            <a:noFill/>
          </a:ln>
        </p:spPr>
        <p:txBody>
          <a:bodyPr spcFirstLastPara="1" wrap="square" lIns="91425" tIns="45700" rIns="91425" bIns="45700" anchor="t" anchorCtr="0">
            <a:noAutofit/>
          </a:bodyPr>
          <a:lstStyle>
            <a:lvl1pPr marL="457200" lvl="0" indent="-406400" algn="l">
              <a:spcBef>
                <a:spcPts val="560"/>
              </a:spcBef>
              <a:spcAft>
                <a:spcPts val="0"/>
              </a:spcAft>
              <a:buClr>
                <a:schemeClr val="dk1"/>
              </a:buClr>
              <a:buSzPts val="2800"/>
              <a:buFont typeface="Verdana"/>
              <a:buChar char="•"/>
              <a:defRPr sz="2800"/>
            </a:lvl1pPr>
            <a:lvl2pPr marL="914400" lvl="1" indent="-381000" algn="l">
              <a:spcBef>
                <a:spcPts val="480"/>
              </a:spcBef>
              <a:spcAft>
                <a:spcPts val="0"/>
              </a:spcAft>
              <a:buClr>
                <a:schemeClr val="dk1"/>
              </a:buClr>
              <a:buSzPts val="2400"/>
              <a:buFont typeface="Verdana"/>
              <a:buChar char="–"/>
              <a:defRPr sz="2400"/>
            </a:lvl2pPr>
            <a:lvl3pPr marL="1371600" lvl="2" indent="-355600" algn="l">
              <a:spcBef>
                <a:spcPts val="400"/>
              </a:spcBef>
              <a:spcAft>
                <a:spcPts val="0"/>
              </a:spcAft>
              <a:buClr>
                <a:schemeClr val="dk1"/>
              </a:buClr>
              <a:buSzPts val="2000"/>
              <a:buFont typeface="Verdana"/>
              <a:buChar char="•"/>
              <a:defRPr sz="2000"/>
            </a:lvl3pPr>
            <a:lvl4pPr marL="1828800" lvl="3" indent="-342900" algn="l">
              <a:spcBef>
                <a:spcPts val="360"/>
              </a:spcBef>
              <a:spcAft>
                <a:spcPts val="0"/>
              </a:spcAft>
              <a:buClr>
                <a:schemeClr val="dk1"/>
              </a:buClr>
              <a:buSzPts val="1800"/>
              <a:buFont typeface="Verdana"/>
              <a:buChar char="–"/>
              <a:defRPr sz="1800"/>
            </a:lvl4pPr>
            <a:lvl5pPr marL="2286000" lvl="4" indent="-342900" algn="l">
              <a:spcBef>
                <a:spcPts val="360"/>
              </a:spcBef>
              <a:spcAft>
                <a:spcPts val="0"/>
              </a:spcAft>
              <a:buClr>
                <a:schemeClr val="dk1"/>
              </a:buClr>
              <a:buSzPts val="1800"/>
              <a:buFont typeface="Verdana"/>
              <a:buChar char="»"/>
              <a:defRPr sz="1800"/>
            </a:lvl5pPr>
            <a:lvl6pPr marL="2743200" lvl="5" indent="-342900" algn="l">
              <a:spcBef>
                <a:spcPts val="360"/>
              </a:spcBef>
              <a:spcAft>
                <a:spcPts val="0"/>
              </a:spcAft>
              <a:buClr>
                <a:schemeClr val="dk1"/>
              </a:buClr>
              <a:buSzPts val="1800"/>
              <a:buFont typeface="Verdana"/>
              <a:buChar char="»"/>
              <a:defRPr sz="1800"/>
            </a:lvl6pPr>
            <a:lvl7pPr marL="3200400" lvl="6" indent="-342900" algn="l">
              <a:spcBef>
                <a:spcPts val="360"/>
              </a:spcBef>
              <a:spcAft>
                <a:spcPts val="0"/>
              </a:spcAft>
              <a:buClr>
                <a:schemeClr val="dk1"/>
              </a:buClr>
              <a:buSzPts val="1800"/>
              <a:buFont typeface="Verdana"/>
              <a:buChar char="»"/>
              <a:defRPr sz="1800"/>
            </a:lvl7pPr>
            <a:lvl8pPr marL="3657600" lvl="7" indent="-342900" algn="l">
              <a:spcBef>
                <a:spcPts val="360"/>
              </a:spcBef>
              <a:spcAft>
                <a:spcPts val="0"/>
              </a:spcAft>
              <a:buClr>
                <a:schemeClr val="dk1"/>
              </a:buClr>
              <a:buSzPts val="1800"/>
              <a:buFont typeface="Verdana"/>
              <a:buChar char="»"/>
              <a:defRPr sz="1800"/>
            </a:lvl8pPr>
            <a:lvl9pPr marL="4114800" lvl="8" indent="-342900" algn="l">
              <a:spcBef>
                <a:spcPts val="360"/>
              </a:spcBef>
              <a:spcAft>
                <a:spcPts val="0"/>
              </a:spcAft>
              <a:buClr>
                <a:schemeClr val="dk1"/>
              </a:buClr>
              <a:buSzPts val="1800"/>
              <a:buFont typeface="Verdana"/>
              <a:buChar char="»"/>
              <a:defRPr sz="1800"/>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88"/>
        <p:cNvGrpSpPr/>
        <p:nvPr/>
      </p:nvGrpSpPr>
      <p:grpSpPr>
        <a:xfrm>
          <a:off x="0" y="0"/>
          <a:ext cx="0" cy="0"/>
          <a:chOff x="0" y="0"/>
          <a:chExt cx="0" cy="0"/>
        </a:xfrm>
      </p:grpSpPr>
      <p:sp>
        <p:nvSpPr>
          <p:cNvPr id="89" name="Google Shape;89;g88fd4e1221_4_39"/>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spcBef>
                <a:spcPts val="0"/>
              </a:spcBef>
              <a:spcAft>
                <a:spcPts val="0"/>
              </a:spcAft>
              <a:buSzPts val="1400"/>
              <a:buNone/>
              <a:defRPr sz="4000" b="1" cap="none"/>
            </a:lvl1pPr>
            <a:lvl2pPr lvl="1" algn="ctr">
              <a:spcBef>
                <a:spcPts val="0"/>
              </a:spcBef>
              <a:spcAft>
                <a:spcPts val="0"/>
              </a:spcAft>
              <a:buSzPts val="1400"/>
              <a:buNone/>
              <a:defRPr/>
            </a:lvl2pPr>
            <a:lvl3pPr lvl="2" algn="ctr">
              <a:spcBef>
                <a:spcPts val="0"/>
              </a:spcBef>
              <a:spcAft>
                <a:spcPts val="0"/>
              </a:spcAft>
              <a:buSzPts val="1400"/>
              <a:buNone/>
              <a:defRPr/>
            </a:lvl3pPr>
            <a:lvl4pPr lvl="3" algn="ctr">
              <a:spcBef>
                <a:spcPts val="0"/>
              </a:spcBef>
              <a:spcAft>
                <a:spcPts val="0"/>
              </a:spcAft>
              <a:buSzPts val="1400"/>
              <a:buNone/>
              <a:defRPr/>
            </a:lvl4pPr>
            <a:lvl5pPr lvl="4" algn="ctr">
              <a:spcBef>
                <a:spcPts val="0"/>
              </a:spcBef>
              <a:spcAft>
                <a:spcPts val="0"/>
              </a:spcAft>
              <a:buSzPts val="1400"/>
              <a:buNone/>
              <a:defRPr/>
            </a:lvl5pPr>
            <a:lvl6pPr lvl="5" algn="ctr">
              <a:spcBef>
                <a:spcPts val="0"/>
              </a:spcBef>
              <a:spcAft>
                <a:spcPts val="0"/>
              </a:spcAft>
              <a:buSzPts val="1400"/>
              <a:buNone/>
              <a:defRPr/>
            </a:lvl6pPr>
            <a:lvl7pPr lvl="6" algn="ctr">
              <a:spcBef>
                <a:spcPts val="0"/>
              </a:spcBef>
              <a:spcAft>
                <a:spcPts val="0"/>
              </a:spcAft>
              <a:buSzPts val="1400"/>
              <a:buNone/>
              <a:defRPr/>
            </a:lvl7pPr>
            <a:lvl8pPr lvl="7" algn="ctr">
              <a:spcBef>
                <a:spcPts val="0"/>
              </a:spcBef>
              <a:spcAft>
                <a:spcPts val="0"/>
              </a:spcAft>
              <a:buSzPts val="1400"/>
              <a:buNone/>
              <a:defRPr/>
            </a:lvl8pPr>
            <a:lvl9pPr lvl="8" algn="ctr">
              <a:spcBef>
                <a:spcPts val="0"/>
              </a:spcBef>
              <a:spcAft>
                <a:spcPts val="0"/>
              </a:spcAft>
              <a:buSzPts val="1400"/>
              <a:buNone/>
              <a:defRPr/>
            </a:lvl9pPr>
          </a:lstStyle>
          <a:p>
            <a:endParaRPr/>
          </a:p>
        </p:txBody>
      </p:sp>
      <p:sp>
        <p:nvSpPr>
          <p:cNvPr id="90" name="Google Shape;90;g88fd4e1221_4_39"/>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spcBef>
                <a:spcPts val="400"/>
              </a:spcBef>
              <a:spcAft>
                <a:spcPts val="0"/>
              </a:spcAft>
              <a:buClr>
                <a:schemeClr val="dk1"/>
              </a:buClr>
              <a:buSzPts val="2000"/>
              <a:buFont typeface="Verdana"/>
              <a:buNone/>
              <a:defRPr sz="2000"/>
            </a:lvl1pPr>
            <a:lvl2pPr marL="914400" lvl="1" indent="-228600" algn="l">
              <a:spcBef>
                <a:spcPts val="360"/>
              </a:spcBef>
              <a:spcAft>
                <a:spcPts val="0"/>
              </a:spcAft>
              <a:buClr>
                <a:schemeClr val="dk1"/>
              </a:buClr>
              <a:buSzPts val="1800"/>
              <a:buFont typeface="Verdana"/>
              <a:buNone/>
              <a:defRPr sz="1800"/>
            </a:lvl2pPr>
            <a:lvl3pPr marL="1371600" lvl="2" indent="-228600" algn="l">
              <a:spcBef>
                <a:spcPts val="320"/>
              </a:spcBef>
              <a:spcAft>
                <a:spcPts val="0"/>
              </a:spcAft>
              <a:buClr>
                <a:schemeClr val="dk1"/>
              </a:buClr>
              <a:buSzPts val="1600"/>
              <a:buFont typeface="Verdana"/>
              <a:buNone/>
              <a:defRPr sz="1600"/>
            </a:lvl3pPr>
            <a:lvl4pPr marL="1828800" lvl="3" indent="-228600" algn="l">
              <a:spcBef>
                <a:spcPts val="280"/>
              </a:spcBef>
              <a:spcAft>
                <a:spcPts val="0"/>
              </a:spcAft>
              <a:buClr>
                <a:schemeClr val="dk1"/>
              </a:buClr>
              <a:buSzPts val="1400"/>
              <a:buFont typeface="Verdana"/>
              <a:buNone/>
              <a:defRPr sz="1400"/>
            </a:lvl4pPr>
            <a:lvl5pPr marL="2286000" lvl="4" indent="-228600" algn="l">
              <a:spcBef>
                <a:spcPts val="280"/>
              </a:spcBef>
              <a:spcAft>
                <a:spcPts val="0"/>
              </a:spcAft>
              <a:buClr>
                <a:schemeClr val="dk1"/>
              </a:buClr>
              <a:buSzPts val="1400"/>
              <a:buFont typeface="Verdana"/>
              <a:buNone/>
              <a:defRPr sz="1400"/>
            </a:lvl5pPr>
            <a:lvl6pPr marL="2743200" lvl="5" indent="-228600" algn="l">
              <a:spcBef>
                <a:spcPts val="280"/>
              </a:spcBef>
              <a:spcAft>
                <a:spcPts val="0"/>
              </a:spcAft>
              <a:buClr>
                <a:schemeClr val="dk1"/>
              </a:buClr>
              <a:buSzPts val="1400"/>
              <a:buFont typeface="Verdana"/>
              <a:buNone/>
              <a:defRPr sz="1400"/>
            </a:lvl6pPr>
            <a:lvl7pPr marL="3200400" lvl="6" indent="-228600" algn="l">
              <a:spcBef>
                <a:spcPts val="280"/>
              </a:spcBef>
              <a:spcAft>
                <a:spcPts val="0"/>
              </a:spcAft>
              <a:buClr>
                <a:schemeClr val="dk1"/>
              </a:buClr>
              <a:buSzPts val="1400"/>
              <a:buFont typeface="Verdana"/>
              <a:buNone/>
              <a:defRPr sz="1400"/>
            </a:lvl7pPr>
            <a:lvl8pPr marL="3657600" lvl="7" indent="-228600" algn="l">
              <a:spcBef>
                <a:spcPts val="280"/>
              </a:spcBef>
              <a:spcAft>
                <a:spcPts val="0"/>
              </a:spcAft>
              <a:buClr>
                <a:schemeClr val="dk1"/>
              </a:buClr>
              <a:buSzPts val="1400"/>
              <a:buFont typeface="Verdana"/>
              <a:buNone/>
              <a:defRPr sz="1400"/>
            </a:lvl8pPr>
            <a:lvl9pPr marL="4114800" lvl="8" indent="-228600" algn="l">
              <a:spcBef>
                <a:spcPts val="280"/>
              </a:spcBef>
              <a:spcAft>
                <a:spcPts val="0"/>
              </a:spcAft>
              <a:buClr>
                <a:schemeClr val="dk1"/>
              </a:buClr>
              <a:buSzPts val="1400"/>
              <a:buFont typeface="Verdana"/>
              <a:buNone/>
              <a:defRPr sz="1400"/>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sp>
        <p:nvSpPr>
          <p:cNvPr id="20" name="Google Shape;20;p22"/>
          <p:cNvSpPr txBox="1">
            <a:spLocks noGrp="1"/>
          </p:cNvSpPr>
          <p:nvPr>
            <p:ph type="title"/>
          </p:nvPr>
        </p:nvSpPr>
        <p:spPr>
          <a:xfrm>
            <a:off x="722313" y="4406900"/>
            <a:ext cx="7772400" cy="1362075"/>
          </a:xfrm>
          <a:prstGeom prst="rect">
            <a:avLst/>
          </a:prstGeom>
          <a:noFill/>
          <a:ln>
            <a:noFill/>
          </a:ln>
        </p:spPr>
        <p:txBody>
          <a:bodyPr spcFirstLastPara="1" wrap="square" lIns="91425" tIns="45700" rIns="91425" bIns="45700" anchor="t" anchorCtr="0">
            <a:noAutofit/>
          </a:bodyPr>
          <a:lstStyle>
            <a:lvl1pPr lvl="0" algn="l">
              <a:lnSpc>
                <a:spcPct val="100000"/>
              </a:lnSpc>
              <a:spcBef>
                <a:spcPts val="0"/>
              </a:spcBef>
              <a:spcAft>
                <a:spcPts val="0"/>
              </a:spcAft>
              <a:buSzPts val="1400"/>
              <a:buNone/>
              <a:defRPr sz="4000" b="1" cap="none"/>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1" name="Google Shape;21;p22"/>
          <p:cNvSpPr txBox="1">
            <a:spLocks noGrp="1"/>
          </p:cNvSpPr>
          <p:nvPr>
            <p:ph type="body" idx="1"/>
          </p:nvPr>
        </p:nvSpPr>
        <p:spPr>
          <a:xfrm>
            <a:off x="722313" y="2906713"/>
            <a:ext cx="7772400" cy="1500187"/>
          </a:xfrm>
          <a:prstGeom prst="rect">
            <a:avLst/>
          </a:prstGeom>
          <a:noFill/>
          <a:ln>
            <a:noFill/>
          </a:ln>
        </p:spPr>
        <p:txBody>
          <a:bodyPr spcFirstLastPara="1" wrap="square" lIns="91425" tIns="45700" rIns="91425" bIns="45700" anchor="b" anchorCtr="0">
            <a:noAutofit/>
          </a:bodyPr>
          <a:lstStyle>
            <a:lvl1pPr marL="457200" lvl="0" indent="-228600" algn="l">
              <a:lnSpc>
                <a:spcPct val="100000"/>
              </a:lnSpc>
              <a:spcBef>
                <a:spcPts val="400"/>
              </a:spcBef>
              <a:spcAft>
                <a:spcPts val="0"/>
              </a:spcAft>
              <a:buClr>
                <a:schemeClr val="dk1"/>
              </a:buClr>
              <a:buSzPts val="2000"/>
              <a:buFont typeface="Verdana"/>
              <a:buNone/>
              <a:defRPr sz="2000"/>
            </a:lvl1pPr>
            <a:lvl2pPr marL="914400" lvl="1" indent="-228600" algn="l">
              <a:lnSpc>
                <a:spcPct val="100000"/>
              </a:lnSpc>
              <a:spcBef>
                <a:spcPts val="360"/>
              </a:spcBef>
              <a:spcAft>
                <a:spcPts val="0"/>
              </a:spcAft>
              <a:buClr>
                <a:schemeClr val="dk1"/>
              </a:buClr>
              <a:buSzPts val="1800"/>
              <a:buFont typeface="Verdana"/>
              <a:buNone/>
              <a:defRPr sz="1800"/>
            </a:lvl2pPr>
            <a:lvl3pPr marL="1371600" lvl="2" indent="-228600" algn="l">
              <a:lnSpc>
                <a:spcPct val="100000"/>
              </a:lnSpc>
              <a:spcBef>
                <a:spcPts val="320"/>
              </a:spcBef>
              <a:spcAft>
                <a:spcPts val="0"/>
              </a:spcAft>
              <a:buClr>
                <a:schemeClr val="dk1"/>
              </a:buClr>
              <a:buSzPts val="1600"/>
              <a:buFont typeface="Verdana"/>
              <a:buNone/>
              <a:defRPr sz="1600"/>
            </a:lvl3pPr>
            <a:lvl4pPr marL="1828800" lvl="3" indent="-228600" algn="l">
              <a:lnSpc>
                <a:spcPct val="100000"/>
              </a:lnSpc>
              <a:spcBef>
                <a:spcPts val="280"/>
              </a:spcBef>
              <a:spcAft>
                <a:spcPts val="0"/>
              </a:spcAft>
              <a:buClr>
                <a:schemeClr val="dk1"/>
              </a:buClr>
              <a:buSzPts val="1400"/>
              <a:buFont typeface="Verdana"/>
              <a:buNone/>
              <a:defRPr sz="1400"/>
            </a:lvl4pPr>
            <a:lvl5pPr marL="2286000" lvl="4" indent="-228600" algn="l">
              <a:lnSpc>
                <a:spcPct val="100000"/>
              </a:lnSpc>
              <a:spcBef>
                <a:spcPts val="280"/>
              </a:spcBef>
              <a:spcAft>
                <a:spcPts val="0"/>
              </a:spcAft>
              <a:buClr>
                <a:schemeClr val="dk1"/>
              </a:buClr>
              <a:buSzPts val="1400"/>
              <a:buFont typeface="Verdana"/>
              <a:buNone/>
              <a:defRPr sz="1400"/>
            </a:lvl5pPr>
            <a:lvl6pPr marL="2743200" lvl="5" indent="-228600" algn="l">
              <a:lnSpc>
                <a:spcPct val="100000"/>
              </a:lnSpc>
              <a:spcBef>
                <a:spcPts val="280"/>
              </a:spcBef>
              <a:spcAft>
                <a:spcPts val="0"/>
              </a:spcAft>
              <a:buClr>
                <a:schemeClr val="dk1"/>
              </a:buClr>
              <a:buSzPts val="1400"/>
              <a:buFont typeface="Verdana"/>
              <a:buNone/>
              <a:defRPr sz="1400"/>
            </a:lvl6pPr>
            <a:lvl7pPr marL="3200400" lvl="6" indent="-228600" algn="l">
              <a:lnSpc>
                <a:spcPct val="100000"/>
              </a:lnSpc>
              <a:spcBef>
                <a:spcPts val="280"/>
              </a:spcBef>
              <a:spcAft>
                <a:spcPts val="0"/>
              </a:spcAft>
              <a:buClr>
                <a:schemeClr val="dk1"/>
              </a:buClr>
              <a:buSzPts val="1400"/>
              <a:buFont typeface="Verdana"/>
              <a:buNone/>
              <a:defRPr sz="1400"/>
            </a:lvl7pPr>
            <a:lvl8pPr marL="3657600" lvl="7" indent="-228600" algn="l">
              <a:lnSpc>
                <a:spcPct val="100000"/>
              </a:lnSpc>
              <a:spcBef>
                <a:spcPts val="280"/>
              </a:spcBef>
              <a:spcAft>
                <a:spcPts val="0"/>
              </a:spcAft>
              <a:buClr>
                <a:schemeClr val="dk1"/>
              </a:buClr>
              <a:buSzPts val="1400"/>
              <a:buFont typeface="Verdana"/>
              <a:buNone/>
              <a:defRPr sz="1400"/>
            </a:lvl8pPr>
            <a:lvl9pPr marL="4114800" lvl="8" indent="-228600" algn="l">
              <a:lnSpc>
                <a:spcPct val="100000"/>
              </a:lnSpc>
              <a:spcBef>
                <a:spcPts val="280"/>
              </a:spcBef>
              <a:spcAft>
                <a:spcPts val="0"/>
              </a:spcAft>
              <a:buClr>
                <a:schemeClr val="dk1"/>
              </a:buClr>
              <a:buSzPts val="1400"/>
              <a:buFont typeface="Verdana"/>
              <a:buNone/>
              <a:defRPr sz="1400"/>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2"/>
        <p:cNvGrpSpPr/>
        <p:nvPr/>
      </p:nvGrpSpPr>
      <p:grpSpPr>
        <a:xfrm>
          <a:off x="0" y="0"/>
          <a:ext cx="0" cy="0"/>
          <a:chOff x="0" y="0"/>
          <a:chExt cx="0" cy="0"/>
        </a:xfrm>
      </p:grpSpPr>
      <p:sp>
        <p:nvSpPr>
          <p:cNvPr id="23" name="Google Shape;23;p23"/>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24" name="Google Shape;24;p23"/>
          <p:cNvSpPr txBox="1">
            <a:spLocks noGrp="1"/>
          </p:cNvSpPr>
          <p:nvPr>
            <p:ph type="body" idx="1"/>
          </p:nvPr>
        </p:nvSpPr>
        <p:spPr>
          <a:xfrm>
            <a:off x="533400" y="1600200"/>
            <a:ext cx="4000500" cy="43434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Verdana"/>
              <a:buChar char="•"/>
              <a:defRPr sz="2800"/>
            </a:lvl1pPr>
            <a:lvl2pPr marL="914400" lvl="1" indent="-381000" algn="l">
              <a:lnSpc>
                <a:spcPct val="100000"/>
              </a:lnSpc>
              <a:spcBef>
                <a:spcPts val="480"/>
              </a:spcBef>
              <a:spcAft>
                <a:spcPts val="0"/>
              </a:spcAft>
              <a:buClr>
                <a:schemeClr val="dk1"/>
              </a:buClr>
              <a:buSzPts val="2400"/>
              <a:buFont typeface="Verdana"/>
              <a:buChar char="–"/>
              <a:defRPr sz="2400"/>
            </a:lvl2pPr>
            <a:lvl3pPr marL="1371600" lvl="2" indent="-355600" algn="l">
              <a:lnSpc>
                <a:spcPct val="100000"/>
              </a:lnSpc>
              <a:spcBef>
                <a:spcPts val="400"/>
              </a:spcBef>
              <a:spcAft>
                <a:spcPts val="0"/>
              </a:spcAft>
              <a:buClr>
                <a:schemeClr val="dk1"/>
              </a:buClr>
              <a:buSzPts val="2000"/>
              <a:buFont typeface="Verdana"/>
              <a:buChar char="•"/>
              <a:defRPr sz="2000"/>
            </a:lvl3pPr>
            <a:lvl4pPr marL="1828800" lvl="3" indent="-342900" algn="l">
              <a:lnSpc>
                <a:spcPct val="100000"/>
              </a:lnSpc>
              <a:spcBef>
                <a:spcPts val="360"/>
              </a:spcBef>
              <a:spcAft>
                <a:spcPts val="0"/>
              </a:spcAft>
              <a:buClr>
                <a:schemeClr val="dk1"/>
              </a:buClr>
              <a:buSzPts val="1800"/>
              <a:buFont typeface="Verdana"/>
              <a:buChar char="–"/>
              <a:defRPr sz="1800"/>
            </a:lvl4pPr>
            <a:lvl5pPr marL="2286000" lvl="4" indent="-342900" algn="l">
              <a:lnSpc>
                <a:spcPct val="100000"/>
              </a:lnSpc>
              <a:spcBef>
                <a:spcPts val="360"/>
              </a:spcBef>
              <a:spcAft>
                <a:spcPts val="0"/>
              </a:spcAft>
              <a:buClr>
                <a:schemeClr val="dk1"/>
              </a:buClr>
              <a:buSzPts val="1800"/>
              <a:buFont typeface="Verdana"/>
              <a:buChar char="»"/>
              <a:defRPr sz="1800"/>
            </a:lvl5pPr>
            <a:lvl6pPr marL="2743200" lvl="5" indent="-342900" algn="l">
              <a:lnSpc>
                <a:spcPct val="100000"/>
              </a:lnSpc>
              <a:spcBef>
                <a:spcPts val="360"/>
              </a:spcBef>
              <a:spcAft>
                <a:spcPts val="0"/>
              </a:spcAft>
              <a:buClr>
                <a:schemeClr val="dk1"/>
              </a:buClr>
              <a:buSzPts val="1800"/>
              <a:buFont typeface="Verdana"/>
              <a:buChar char="»"/>
              <a:defRPr sz="1800"/>
            </a:lvl6pPr>
            <a:lvl7pPr marL="3200400" lvl="6" indent="-342900" algn="l">
              <a:lnSpc>
                <a:spcPct val="100000"/>
              </a:lnSpc>
              <a:spcBef>
                <a:spcPts val="360"/>
              </a:spcBef>
              <a:spcAft>
                <a:spcPts val="0"/>
              </a:spcAft>
              <a:buClr>
                <a:schemeClr val="dk1"/>
              </a:buClr>
              <a:buSzPts val="1800"/>
              <a:buFont typeface="Verdana"/>
              <a:buChar char="»"/>
              <a:defRPr sz="1800"/>
            </a:lvl7pPr>
            <a:lvl8pPr marL="3657600" lvl="7" indent="-342900" algn="l">
              <a:lnSpc>
                <a:spcPct val="100000"/>
              </a:lnSpc>
              <a:spcBef>
                <a:spcPts val="360"/>
              </a:spcBef>
              <a:spcAft>
                <a:spcPts val="0"/>
              </a:spcAft>
              <a:buClr>
                <a:schemeClr val="dk1"/>
              </a:buClr>
              <a:buSzPts val="1800"/>
              <a:buFont typeface="Verdana"/>
              <a:buChar char="»"/>
              <a:defRPr sz="1800"/>
            </a:lvl8pPr>
            <a:lvl9pPr marL="4114800" lvl="8" indent="-342900" algn="l">
              <a:lnSpc>
                <a:spcPct val="100000"/>
              </a:lnSpc>
              <a:spcBef>
                <a:spcPts val="360"/>
              </a:spcBef>
              <a:spcAft>
                <a:spcPts val="0"/>
              </a:spcAft>
              <a:buClr>
                <a:schemeClr val="dk1"/>
              </a:buClr>
              <a:buSzPts val="1800"/>
              <a:buFont typeface="Verdana"/>
              <a:buChar char="»"/>
              <a:defRPr sz="1800"/>
            </a:lvl9pPr>
          </a:lstStyle>
          <a:p>
            <a:endParaRPr/>
          </a:p>
        </p:txBody>
      </p:sp>
      <p:sp>
        <p:nvSpPr>
          <p:cNvPr id="25" name="Google Shape;25;p23"/>
          <p:cNvSpPr txBox="1">
            <a:spLocks noGrp="1"/>
          </p:cNvSpPr>
          <p:nvPr>
            <p:ph type="body" idx="2"/>
          </p:nvPr>
        </p:nvSpPr>
        <p:spPr>
          <a:xfrm>
            <a:off x="4686300" y="1600200"/>
            <a:ext cx="4000500" cy="4343400"/>
          </a:xfrm>
          <a:prstGeom prst="rect">
            <a:avLst/>
          </a:prstGeom>
          <a:noFill/>
          <a:ln>
            <a:noFill/>
          </a:ln>
        </p:spPr>
        <p:txBody>
          <a:bodyPr spcFirstLastPara="1" wrap="square" lIns="91425" tIns="45700" rIns="91425" bIns="45700" anchor="t" anchorCtr="0">
            <a:noAutofit/>
          </a:bodyPr>
          <a:lstStyle>
            <a:lvl1pPr marL="457200" lvl="0" indent="-406400" algn="l">
              <a:lnSpc>
                <a:spcPct val="100000"/>
              </a:lnSpc>
              <a:spcBef>
                <a:spcPts val="560"/>
              </a:spcBef>
              <a:spcAft>
                <a:spcPts val="0"/>
              </a:spcAft>
              <a:buClr>
                <a:schemeClr val="dk1"/>
              </a:buClr>
              <a:buSzPts val="2800"/>
              <a:buFont typeface="Verdana"/>
              <a:buChar char="•"/>
              <a:defRPr sz="2800"/>
            </a:lvl1pPr>
            <a:lvl2pPr marL="914400" lvl="1" indent="-381000" algn="l">
              <a:lnSpc>
                <a:spcPct val="100000"/>
              </a:lnSpc>
              <a:spcBef>
                <a:spcPts val="480"/>
              </a:spcBef>
              <a:spcAft>
                <a:spcPts val="0"/>
              </a:spcAft>
              <a:buClr>
                <a:schemeClr val="dk1"/>
              </a:buClr>
              <a:buSzPts val="2400"/>
              <a:buFont typeface="Verdana"/>
              <a:buChar char="–"/>
              <a:defRPr sz="2400"/>
            </a:lvl2pPr>
            <a:lvl3pPr marL="1371600" lvl="2" indent="-355600" algn="l">
              <a:lnSpc>
                <a:spcPct val="100000"/>
              </a:lnSpc>
              <a:spcBef>
                <a:spcPts val="400"/>
              </a:spcBef>
              <a:spcAft>
                <a:spcPts val="0"/>
              </a:spcAft>
              <a:buClr>
                <a:schemeClr val="dk1"/>
              </a:buClr>
              <a:buSzPts val="2000"/>
              <a:buFont typeface="Verdana"/>
              <a:buChar char="•"/>
              <a:defRPr sz="2000"/>
            </a:lvl3pPr>
            <a:lvl4pPr marL="1828800" lvl="3" indent="-342900" algn="l">
              <a:lnSpc>
                <a:spcPct val="100000"/>
              </a:lnSpc>
              <a:spcBef>
                <a:spcPts val="360"/>
              </a:spcBef>
              <a:spcAft>
                <a:spcPts val="0"/>
              </a:spcAft>
              <a:buClr>
                <a:schemeClr val="dk1"/>
              </a:buClr>
              <a:buSzPts val="1800"/>
              <a:buFont typeface="Verdana"/>
              <a:buChar char="–"/>
              <a:defRPr sz="1800"/>
            </a:lvl4pPr>
            <a:lvl5pPr marL="2286000" lvl="4" indent="-342900" algn="l">
              <a:lnSpc>
                <a:spcPct val="100000"/>
              </a:lnSpc>
              <a:spcBef>
                <a:spcPts val="360"/>
              </a:spcBef>
              <a:spcAft>
                <a:spcPts val="0"/>
              </a:spcAft>
              <a:buClr>
                <a:schemeClr val="dk1"/>
              </a:buClr>
              <a:buSzPts val="1800"/>
              <a:buFont typeface="Verdana"/>
              <a:buChar char="»"/>
              <a:defRPr sz="1800"/>
            </a:lvl5pPr>
            <a:lvl6pPr marL="2743200" lvl="5" indent="-342900" algn="l">
              <a:lnSpc>
                <a:spcPct val="100000"/>
              </a:lnSpc>
              <a:spcBef>
                <a:spcPts val="360"/>
              </a:spcBef>
              <a:spcAft>
                <a:spcPts val="0"/>
              </a:spcAft>
              <a:buClr>
                <a:schemeClr val="dk1"/>
              </a:buClr>
              <a:buSzPts val="1800"/>
              <a:buFont typeface="Verdana"/>
              <a:buChar char="»"/>
              <a:defRPr sz="1800"/>
            </a:lvl6pPr>
            <a:lvl7pPr marL="3200400" lvl="6" indent="-342900" algn="l">
              <a:lnSpc>
                <a:spcPct val="100000"/>
              </a:lnSpc>
              <a:spcBef>
                <a:spcPts val="360"/>
              </a:spcBef>
              <a:spcAft>
                <a:spcPts val="0"/>
              </a:spcAft>
              <a:buClr>
                <a:schemeClr val="dk1"/>
              </a:buClr>
              <a:buSzPts val="1800"/>
              <a:buFont typeface="Verdana"/>
              <a:buChar char="»"/>
              <a:defRPr sz="1800"/>
            </a:lvl7pPr>
            <a:lvl8pPr marL="3657600" lvl="7" indent="-342900" algn="l">
              <a:lnSpc>
                <a:spcPct val="100000"/>
              </a:lnSpc>
              <a:spcBef>
                <a:spcPts val="360"/>
              </a:spcBef>
              <a:spcAft>
                <a:spcPts val="0"/>
              </a:spcAft>
              <a:buClr>
                <a:schemeClr val="dk1"/>
              </a:buClr>
              <a:buSzPts val="1800"/>
              <a:buFont typeface="Verdana"/>
              <a:buChar char="»"/>
              <a:defRPr sz="1800"/>
            </a:lvl8pPr>
            <a:lvl9pPr marL="4114800" lvl="8" indent="-342900" algn="l">
              <a:lnSpc>
                <a:spcPct val="100000"/>
              </a:lnSpc>
              <a:spcBef>
                <a:spcPts val="360"/>
              </a:spcBef>
              <a:spcAft>
                <a:spcPts val="0"/>
              </a:spcAft>
              <a:buClr>
                <a:schemeClr val="dk1"/>
              </a:buClr>
              <a:buSzPts val="1800"/>
              <a:buFont typeface="Verdana"/>
              <a:buChar char="»"/>
              <a:defRPr sz="18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2"/>
        <p:cNvGrpSpPr/>
        <p:nvPr/>
      </p:nvGrpSpPr>
      <p:grpSpPr>
        <a:xfrm>
          <a:off x="0" y="0"/>
          <a:ext cx="0" cy="0"/>
          <a:chOff x="0" y="0"/>
          <a:chExt cx="0" cy="0"/>
        </a:xfrm>
      </p:grpSpPr>
      <p:sp>
        <p:nvSpPr>
          <p:cNvPr id="33" name="Google Shape;33;p25"/>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34"/>
        <p:cNvGrpSpPr/>
        <p:nvPr/>
      </p:nvGrpSpPr>
      <p:grpSpPr>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5"/>
        <p:cNvGrpSpPr/>
        <p:nvPr/>
      </p:nvGrpSpPr>
      <p:grpSpPr>
        <a:xfrm>
          <a:off x="0" y="0"/>
          <a:ext cx="0" cy="0"/>
          <a:chOff x="0" y="0"/>
          <a:chExt cx="0" cy="0"/>
        </a:xfrm>
      </p:grpSpPr>
      <p:sp>
        <p:nvSpPr>
          <p:cNvPr id="36" name="Google Shape;36;p27"/>
          <p:cNvSpPr txBox="1">
            <a:spLocks noGrp="1"/>
          </p:cNvSpPr>
          <p:nvPr>
            <p:ph type="title"/>
          </p:nvPr>
        </p:nvSpPr>
        <p:spPr>
          <a:xfrm>
            <a:off x="457200" y="273050"/>
            <a:ext cx="3008313" cy="1162050"/>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37" name="Google Shape;37;p27"/>
          <p:cNvSpPr txBox="1">
            <a:spLocks noGrp="1"/>
          </p:cNvSpPr>
          <p:nvPr>
            <p:ph type="body" idx="1"/>
          </p:nvPr>
        </p:nvSpPr>
        <p:spPr>
          <a:xfrm>
            <a:off x="3575050" y="273050"/>
            <a:ext cx="5111750" cy="5853113"/>
          </a:xfrm>
          <a:prstGeom prst="rect">
            <a:avLst/>
          </a:prstGeom>
          <a:noFill/>
          <a:ln>
            <a:noFill/>
          </a:ln>
        </p:spPr>
        <p:txBody>
          <a:bodyPr spcFirstLastPara="1" wrap="square" lIns="91425" tIns="45700" rIns="91425" bIns="45700" anchor="t" anchorCtr="0">
            <a:noAutofit/>
          </a:bodyPr>
          <a:lstStyle>
            <a:lvl1pPr marL="457200" lvl="0" indent="-431800" algn="l">
              <a:lnSpc>
                <a:spcPct val="100000"/>
              </a:lnSpc>
              <a:spcBef>
                <a:spcPts val="640"/>
              </a:spcBef>
              <a:spcAft>
                <a:spcPts val="0"/>
              </a:spcAft>
              <a:buClr>
                <a:schemeClr val="dk1"/>
              </a:buClr>
              <a:buSzPts val="3200"/>
              <a:buFont typeface="Verdana"/>
              <a:buChar char="•"/>
              <a:defRPr sz="3200"/>
            </a:lvl1pPr>
            <a:lvl2pPr marL="914400" lvl="1" indent="-406400" algn="l">
              <a:lnSpc>
                <a:spcPct val="100000"/>
              </a:lnSpc>
              <a:spcBef>
                <a:spcPts val="560"/>
              </a:spcBef>
              <a:spcAft>
                <a:spcPts val="0"/>
              </a:spcAft>
              <a:buClr>
                <a:schemeClr val="dk1"/>
              </a:buClr>
              <a:buSzPts val="2800"/>
              <a:buFont typeface="Verdana"/>
              <a:buChar char="–"/>
              <a:defRPr sz="2800"/>
            </a:lvl2pPr>
            <a:lvl3pPr marL="1371600" lvl="2" indent="-381000" algn="l">
              <a:lnSpc>
                <a:spcPct val="100000"/>
              </a:lnSpc>
              <a:spcBef>
                <a:spcPts val="480"/>
              </a:spcBef>
              <a:spcAft>
                <a:spcPts val="0"/>
              </a:spcAft>
              <a:buClr>
                <a:schemeClr val="dk1"/>
              </a:buClr>
              <a:buSzPts val="2400"/>
              <a:buFont typeface="Verdana"/>
              <a:buChar char="•"/>
              <a:defRPr sz="2400"/>
            </a:lvl3pPr>
            <a:lvl4pPr marL="1828800" lvl="3" indent="-355600" algn="l">
              <a:lnSpc>
                <a:spcPct val="100000"/>
              </a:lnSpc>
              <a:spcBef>
                <a:spcPts val="400"/>
              </a:spcBef>
              <a:spcAft>
                <a:spcPts val="0"/>
              </a:spcAft>
              <a:buClr>
                <a:schemeClr val="dk1"/>
              </a:buClr>
              <a:buSzPts val="2000"/>
              <a:buFont typeface="Verdana"/>
              <a:buChar char="–"/>
              <a:defRPr sz="2000"/>
            </a:lvl4pPr>
            <a:lvl5pPr marL="2286000" lvl="4" indent="-355600" algn="l">
              <a:lnSpc>
                <a:spcPct val="100000"/>
              </a:lnSpc>
              <a:spcBef>
                <a:spcPts val="400"/>
              </a:spcBef>
              <a:spcAft>
                <a:spcPts val="0"/>
              </a:spcAft>
              <a:buClr>
                <a:schemeClr val="dk1"/>
              </a:buClr>
              <a:buSzPts val="2000"/>
              <a:buFont typeface="Verdana"/>
              <a:buChar char="»"/>
              <a:defRPr sz="2000"/>
            </a:lvl5pPr>
            <a:lvl6pPr marL="2743200" lvl="5" indent="-355600" algn="l">
              <a:lnSpc>
                <a:spcPct val="100000"/>
              </a:lnSpc>
              <a:spcBef>
                <a:spcPts val="400"/>
              </a:spcBef>
              <a:spcAft>
                <a:spcPts val="0"/>
              </a:spcAft>
              <a:buClr>
                <a:schemeClr val="dk1"/>
              </a:buClr>
              <a:buSzPts val="2000"/>
              <a:buFont typeface="Verdana"/>
              <a:buChar char="»"/>
              <a:defRPr sz="2000"/>
            </a:lvl6pPr>
            <a:lvl7pPr marL="3200400" lvl="6" indent="-355600" algn="l">
              <a:lnSpc>
                <a:spcPct val="100000"/>
              </a:lnSpc>
              <a:spcBef>
                <a:spcPts val="400"/>
              </a:spcBef>
              <a:spcAft>
                <a:spcPts val="0"/>
              </a:spcAft>
              <a:buClr>
                <a:schemeClr val="dk1"/>
              </a:buClr>
              <a:buSzPts val="2000"/>
              <a:buFont typeface="Verdana"/>
              <a:buChar char="»"/>
              <a:defRPr sz="2000"/>
            </a:lvl7pPr>
            <a:lvl8pPr marL="3657600" lvl="7" indent="-355600" algn="l">
              <a:lnSpc>
                <a:spcPct val="100000"/>
              </a:lnSpc>
              <a:spcBef>
                <a:spcPts val="400"/>
              </a:spcBef>
              <a:spcAft>
                <a:spcPts val="0"/>
              </a:spcAft>
              <a:buClr>
                <a:schemeClr val="dk1"/>
              </a:buClr>
              <a:buSzPts val="2000"/>
              <a:buFont typeface="Verdana"/>
              <a:buChar char="»"/>
              <a:defRPr sz="2000"/>
            </a:lvl8pPr>
            <a:lvl9pPr marL="4114800" lvl="8" indent="-355600" algn="l">
              <a:lnSpc>
                <a:spcPct val="100000"/>
              </a:lnSpc>
              <a:spcBef>
                <a:spcPts val="400"/>
              </a:spcBef>
              <a:spcAft>
                <a:spcPts val="0"/>
              </a:spcAft>
              <a:buClr>
                <a:schemeClr val="dk1"/>
              </a:buClr>
              <a:buSzPts val="2000"/>
              <a:buFont typeface="Verdana"/>
              <a:buChar char="»"/>
              <a:defRPr sz="2000"/>
            </a:lvl9pPr>
          </a:lstStyle>
          <a:p>
            <a:endParaRPr/>
          </a:p>
        </p:txBody>
      </p:sp>
      <p:sp>
        <p:nvSpPr>
          <p:cNvPr id="38" name="Google Shape;38;p27"/>
          <p:cNvSpPr txBox="1">
            <a:spLocks noGrp="1"/>
          </p:cNvSpPr>
          <p:nvPr>
            <p:ph type="body" idx="2"/>
          </p:nvPr>
        </p:nvSpPr>
        <p:spPr>
          <a:xfrm>
            <a:off x="457200" y="1435100"/>
            <a:ext cx="3008313" cy="4691063"/>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Verdana"/>
              <a:buNone/>
              <a:defRPr sz="1400"/>
            </a:lvl1pPr>
            <a:lvl2pPr marL="914400" lvl="1" indent="-228600" algn="l">
              <a:lnSpc>
                <a:spcPct val="100000"/>
              </a:lnSpc>
              <a:spcBef>
                <a:spcPts val="240"/>
              </a:spcBef>
              <a:spcAft>
                <a:spcPts val="0"/>
              </a:spcAft>
              <a:buClr>
                <a:schemeClr val="dk1"/>
              </a:buClr>
              <a:buSzPts val="1200"/>
              <a:buFont typeface="Verdana"/>
              <a:buNone/>
              <a:defRPr sz="1200"/>
            </a:lvl2pPr>
            <a:lvl3pPr marL="1371600" lvl="2" indent="-228600" algn="l">
              <a:lnSpc>
                <a:spcPct val="100000"/>
              </a:lnSpc>
              <a:spcBef>
                <a:spcPts val="200"/>
              </a:spcBef>
              <a:spcAft>
                <a:spcPts val="0"/>
              </a:spcAft>
              <a:buClr>
                <a:schemeClr val="dk1"/>
              </a:buClr>
              <a:buSzPts val="1000"/>
              <a:buFont typeface="Verdana"/>
              <a:buNone/>
              <a:defRPr sz="1000"/>
            </a:lvl3pPr>
            <a:lvl4pPr marL="1828800" lvl="3" indent="-228600" algn="l">
              <a:lnSpc>
                <a:spcPct val="100000"/>
              </a:lnSpc>
              <a:spcBef>
                <a:spcPts val="180"/>
              </a:spcBef>
              <a:spcAft>
                <a:spcPts val="0"/>
              </a:spcAft>
              <a:buClr>
                <a:schemeClr val="dk1"/>
              </a:buClr>
              <a:buSzPts val="900"/>
              <a:buFont typeface="Verdana"/>
              <a:buNone/>
              <a:defRPr sz="900"/>
            </a:lvl4pPr>
            <a:lvl5pPr marL="2286000" lvl="4" indent="-228600" algn="l">
              <a:lnSpc>
                <a:spcPct val="100000"/>
              </a:lnSpc>
              <a:spcBef>
                <a:spcPts val="180"/>
              </a:spcBef>
              <a:spcAft>
                <a:spcPts val="0"/>
              </a:spcAft>
              <a:buClr>
                <a:schemeClr val="dk1"/>
              </a:buClr>
              <a:buSzPts val="900"/>
              <a:buFont typeface="Verdana"/>
              <a:buNone/>
              <a:defRPr sz="900"/>
            </a:lvl5pPr>
            <a:lvl6pPr marL="2743200" lvl="5" indent="-228600" algn="l">
              <a:lnSpc>
                <a:spcPct val="100000"/>
              </a:lnSpc>
              <a:spcBef>
                <a:spcPts val="180"/>
              </a:spcBef>
              <a:spcAft>
                <a:spcPts val="0"/>
              </a:spcAft>
              <a:buClr>
                <a:schemeClr val="dk1"/>
              </a:buClr>
              <a:buSzPts val="900"/>
              <a:buFont typeface="Verdana"/>
              <a:buNone/>
              <a:defRPr sz="900"/>
            </a:lvl6pPr>
            <a:lvl7pPr marL="3200400" lvl="6" indent="-228600" algn="l">
              <a:lnSpc>
                <a:spcPct val="100000"/>
              </a:lnSpc>
              <a:spcBef>
                <a:spcPts val="180"/>
              </a:spcBef>
              <a:spcAft>
                <a:spcPts val="0"/>
              </a:spcAft>
              <a:buClr>
                <a:schemeClr val="dk1"/>
              </a:buClr>
              <a:buSzPts val="900"/>
              <a:buFont typeface="Verdana"/>
              <a:buNone/>
              <a:defRPr sz="900"/>
            </a:lvl7pPr>
            <a:lvl8pPr marL="3657600" lvl="7" indent="-228600" algn="l">
              <a:lnSpc>
                <a:spcPct val="100000"/>
              </a:lnSpc>
              <a:spcBef>
                <a:spcPts val="180"/>
              </a:spcBef>
              <a:spcAft>
                <a:spcPts val="0"/>
              </a:spcAft>
              <a:buClr>
                <a:schemeClr val="dk1"/>
              </a:buClr>
              <a:buSzPts val="900"/>
              <a:buFont typeface="Verdana"/>
              <a:buNone/>
              <a:defRPr sz="900"/>
            </a:lvl8pPr>
            <a:lvl9pPr marL="4114800" lvl="8" indent="-228600" algn="l">
              <a:lnSpc>
                <a:spcPct val="100000"/>
              </a:lnSpc>
              <a:spcBef>
                <a:spcPts val="180"/>
              </a:spcBef>
              <a:spcAft>
                <a:spcPts val="0"/>
              </a:spcAft>
              <a:buClr>
                <a:schemeClr val="dk1"/>
              </a:buClr>
              <a:buSzPts val="900"/>
              <a:buFont typeface="Verdana"/>
              <a:buNone/>
              <a:defRPr sz="900"/>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9"/>
        <p:cNvGrpSpPr/>
        <p:nvPr/>
      </p:nvGrpSpPr>
      <p:grpSpPr>
        <a:xfrm>
          <a:off x="0" y="0"/>
          <a:ext cx="0" cy="0"/>
          <a:chOff x="0" y="0"/>
          <a:chExt cx="0" cy="0"/>
        </a:xfrm>
      </p:grpSpPr>
      <p:sp>
        <p:nvSpPr>
          <p:cNvPr id="40" name="Google Shape;40;p28"/>
          <p:cNvSpPr txBox="1">
            <a:spLocks noGrp="1"/>
          </p:cNvSpPr>
          <p:nvPr>
            <p:ph type="title"/>
          </p:nvPr>
        </p:nvSpPr>
        <p:spPr>
          <a:xfrm>
            <a:off x="1792288" y="4800600"/>
            <a:ext cx="5486400" cy="566738"/>
          </a:xfrm>
          <a:prstGeom prst="rect">
            <a:avLst/>
          </a:prstGeom>
          <a:noFill/>
          <a:ln>
            <a:noFill/>
          </a:ln>
        </p:spPr>
        <p:txBody>
          <a:bodyPr spcFirstLastPara="1" wrap="square" lIns="91425" tIns="45700" rIns="91425" bIns="45700" anchor="b" anchorCtr="0">
            <a:noAutofit/>
          </a:bodyPr>
          <a:lstStyle>
            <a:lvl1pPr lvl="0" algn="l">
              <a:lnSpc>
                <a:spcPct val="100000"/>
              </a:lnSpc>
              <a:spcBef>
                <a:spcPts val="0"/>
              </a:spcBef>
              <a:spcAft>
                <a:spcPts val="0"/>
              </a:spcAft>
              <a:buSzPts val="1400"/>
              <a:buNone/>
              <a:defRPr sz="2000" b="1"/>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1" name="Google Shape;41;p28"/>
          <p:cNvSpPr>
            <a:spLocks noGrp="1"/>
          </p:cNvSpPr>
          <p:nvPr>
            <p:ph type="pic" idx="2"/>
          </p:nvPr>
        </p:nvSpPr>
        <p:spPr>
          <a:xfrm>
            <a:off x="1792288" y="612775"/>
            <a:ext cx="5486400" cy="4114800"/>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640"/>
              </a:spcBef>
              <a:spcAft>
                <a:spcPts val="0"/>
              </a:spcAft>
              <a:buClr>
                <a:schemeClr val="dk1"/>
              </a:buClr>
              <a:buSzPts val="3200"/>
              <a:buFont typeface="Verdana"/>
              <a:buNone/>
              <a:defRPr sz="3200" b="0" i="0" u="none" strike="noStrike" cap="none">
                <a:solidFill>
                  <a:schemeClr val="dk1"/>
                </a:solidFill>
                <a:latin typeface="Verdana"/>
                <a:ea typeface="Verdana"/>
                <a:cs typeface="Verdana"/>
                <a:sym typeface="Verdana"/>
              </a:defRPr>
            </a:lvl1pPr>
            <a:lvl2pPr marR="0" lvl="1" algn="l" rtl="0">
              <a:lnSpc>
                <a:spcPct val="100000"/>
              </a:lnSpc>
              <a:spcBef>
                <a:spcPts val="560"/>
              </a:spcBef>
              <a:spcAft>
                <a:spcPts val="0"/>
              </a:spcAft>
              <a:buClr>
                <a:schemeClr val="dk1"/>
              </a:buClr>
              <a:buSzPts val="2800"/>
              <a:buFont typeface="Verdana"/>
              <a:buNone/>
              <a:defRPr sz="2800" b="0" i="0" u="none" strike="noStrike" cap="none">
                <a:solidFill>
                  <a:schemeClr val="dk1"/>
                </a:solidFill>
                <a:latin typeface="Verdana"/>
                <a:ea typeface="Verdana"/>
                <a:cs typeface="Verdana"/>
                <a:sym typeface="Verdana"/>
              </a:defRPr>
            </a:lvl2pPr>
            <a:lvl3pPr marR="0" lvl="2" algn="l" rtl="0">
              <a:lnSpc>
                <a:spcPct val="100000"/>
              </a:lnSpc>
              <a:spcBef>
                <a:spcPts val="480"/>
              </a:spcBef>
              <a:spcAft>
                <a:spcPts val="0"/>
              </a:spcAft>
              <a:buClr>
                <a:schemeClr val="dk1"/>
              </a:buClr>
              <a:buSzPts val="2400"/>
              <a:buFont typeface="Verdana"/>
              <a:buNone/>
              <a:defRPr sz="2400" b="0" i="0" u="none" strike="noStrike" cap="none">
                <a:solidFill>
                  <a:schemeClr val="dk1"/>
                </a:solidFill>
                <a:latin typeface="Verdana"/>
                <a:ea typeface="Verdana"/>
                <a:cs typeface="Verdana"/>
                <a:sym typeface="Verdana"/>
              </a:defRPr>
            </a:lvl3pPr>
            <a:lvl4pPr marR="0" lvl="3"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4pPr>
            <a:lvl5pPr marR="0" lvl="4"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5pPr>
            <a:lvl6pPr marR="0" lvl="5"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6pPr>
            <a:lvl7pPr marR="0" lvl="6"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7pPr>
            <a:lvl8pPr marR="0" lvl="7"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8pPr>
            <a:lvl9pPr marR="0" lvl="8" algn="l" rtl="0">
              <a:lnSpc>
                <a:spcPct val="100000"/>
              </a:lnSpc>
              <a:spcBef>
                <a:spcPts val="400"/>
              </a:spcBef>
              <a:spcAft>
                <a:spcPts val="0"/>
              </a:spcAft>
              <a:buClr>
                <a:schemeClr val="dk1"/>
              </a:buClr>
              <a:buSzPts val="2000"/>
              <a:buFont typeface="Verdana"/>
              <a:buNone/>
              <a:defRPr sz="2000" b="0" i="0" u="none" strike="noStrike" cap="none">
                <a:solidFill>
                  <a:schemeClr val="dk1"/>
                </a:solidFill>
                <a:latin typeface="Verdana"/>
                <a:ea typeface="Verdana"/>
                <a:cs typeface="Verdana"/>
                <a:sym typeface="Verdana"/>
              </a:defRPr>
            </a:lvl9pPr>
          </a:lstStyle>
          <a:p>
            <a:endParaRPr/>
          </a:p>
        </p:txBody>
      </p:sp>
      <p:sp>
        <p:nvSpPr>
          <p:cNvPr id="42" name="Google Shape;42;p28"/>
          <p:cNvSpPr txBox="1">
            <a:spLocks noGrp="1"/>
          </p:cNvSpPr>
          <p:nvPr>
            <p:ph type="body" idx="1"/>
          </p:nvPr>
        </p:nvSpPr>
        <p:spPr>
          <a:xfrm>
            <a:off x="1792288" y="5367338"/>
            <a:ext cx="5486400" cy="804862"/>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280"/>
              </a:spcBef>
              <a:spcAft>
                <a:spcPts val="0"/>
              </a:spcAft>
              <a:buClr>
                <a:schemeClr val="dk1"/>
              </a:buClr>
              <a:buSzPts val="1400"/>
              <a:buFont typeface="Verdana"/>
              <a:buNone/>
              <a:defRPr sz="1400"/>
            </a:lvl1pPr>
            <a:lvl2pPr marL="914400" lvl="1" indent="-228600" algn="l">
              <a:lnSpc>
                <a:spcPct val="100000"/>
              </a:lnSpc>
              <a:spcBef>
                <a:spcPts val="240"/>
              </a:spcBef>
              <a:spcAft>
                <a:spcPts val="0"/>
              </a:spcAft>
              <a:buClr>
                <a:schemeClr val="dk1"/>
              </a:buClr>
              <a:buSzPts val="1200"/>
              <a:buFont typeface="Verdana"/>
              <a:buNone/>
              <a:defRPr sz="1200"/>
            </a:lvl2pPr>
            <a:lvl3pPr marL="1371600" lvl="2" indent="-228600" algn="l">
              <a:lnSpc>
                <a:spcPct val="100000"/>
              </a:lnSpc>
              <a:spcBef>
                <a:spcPts val="200"/>
              </a:spcBef>
              <a:spcAft>
                <a:spcPts val="0"/>
              </a:spcAft>
              <a:buClr>
                <a:schemeClr val="dk1"/>
              </a:buClr>
              <a:buSzPts val="1000"/>
              <a:buFont typeface="Verdana"/>
              <a:buNone/>
              <a:defRPr sz="1000"/>
            </a:lvl3pPr>
            <a:lvl4pPr marL="1828800" lvl="3" indent="-228600" algn="l">
              <a:lnSpc>
                <a:spcPct val="100000"/>
              </a:lnSpc>
              <a:spcBef>
                <a:spcPts val="180"/>
              </a:spcBef>
              <a:spcAft>
                <a:spcPts val="0"/>
              </a:spcAft>
              <a:buClr>
                <a:schemeClr val="dk1"/>
              </a:buClr>
              <a:buSzPts val="900"/>
              <a:buFont typeface="Verdana"/>
              <a:buNone/>
              <a:defRPr sz="900"/>
            </a:lvl4pPr>
            <a:lvl5pPr marL="2286000" lvl="4" indent="-228600" algn="l">
              <a:lnSpc>
                <a:spcPct val="100000"/>
              </a:lnSpc>
              <a:spcBef>
                <a:spcPts val="180"/>
              </a:spcBef>
              <a:spcAft>
                <a:spcPts val="0"/>
              </a:spcAft>
              <a:buClr>
                <a:schemeClr val="dk1"/>
              </a:buClr>
              <a:buSzPts val="900"/>
              <a:buFont typeface="Verdana"/>
              <a:buNone/>
              <a:defRPr sz="900"/>
            </a:lvl5pPr>
            <a:lvl6pPr marL="2743200" lvl="5" indent="-228600" algn="l">
              <a:lnSpc>
                <a:spcPct val="100000"/>
              </a:lnSpc>
              <a:spcBef>
                <a:spcPts val="180"/>
              </a:spcBef>
              <a:spcAft>
                <a:spcPts val="0"/>
              </a:spcAft>
              <a:buClr>
                <a:schemeClr val="dk1"/>
              </a:buClr>
              <a:buSzPts val="900"/>
              <a:buFont typeface="Verdana"/>
              <a:buNone/>
              <a:defRPr sz="900"/>
            </a:lvl6pPr>
            <a:lvl7pPr marL="3200400" lvl="6" indent="-228600" algn="l">
              <a:lnSpc>
                <a:spcPct val="100000"/>
              </a:lnSpc>
              <a:spcBef>
                <a:spcPts val="180"/>
              </a:spcBef>
              <a:spcAft>
                <a:spcPts val="0"/>
              </a:spcAft>
              <a:buClr>
                <a:schemeClr val="dk1"/>
              </a:buClr>
              <a:buSzPts val="900"/>
              <a:buFont typeface="Verdana"/>
              <a:buNone/>
              <a:defRPr sz="900"/>
            </a:lvl7pPr>
            <a:lvl8pPr marL="3657600" lvl="7" indent="-228600" algn="l">
              <a:lnSpc>
                <a:spcPct val="100000"/>
              </a:lnSpc>
              <a:spcBef>
                <a:spcPts val="180"/>
              </a:spcBef>
              <a:spcAft>
                <a:spcPts val="0"/>
              </a:spcAft>
              <a:buClr>
                <a:schemeClr val="dk1"/>
              </a:buClr>
              <a:buSzPts val="900"/>
              <a:buFont typeface="Verdana"/>
              <a:buNone/>
              <a:defRPr sz="900"/>
            </a:lvl8pPr>
            <a:lvl9pPr marL="4114800" lvl="8" indent="-228600" algn="l">
              <a:lnSpc>
                <a:spcPct val="100000"/>
              </a:lnSpc>
              <a:spcBef>
                <a:spcPts val="180"/>
              </a:spcBef>
              <a:spcAft>
                <a:spcPts val="0"/>
              </a:spcAft>
              <a:buClr>
                <a:schemeClr val="dk1"/>
              </a:buClr>
              <a:buSzPts val="900"/>
              <a:buFont typeface="Verdana"/>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43"/>
        <p:cNvGrpSpPr/>
        <p:nvPr/>
      </p:nvGrpSpPr>
      <p:grpSpPr>
        <a:xfrm>
          <a:off x="0" y="0"/>
          <a:ext cx="0" cy="0"/>
          <a:chOff x="0" y="0"/>
          <a:chExt cx="0" cy="0"/>
        </a:xfrm>
      </p:grpSpPr>
      <p:sp>
        <p:nvSpPr>
          <p:cNvPr id="44" name="Google Shape;44;p29"/>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ctr">
              <a:lnSpc>
                <a:spcPct val="100000"/>
              </a:lnSpc>
              <a:spcBef>
                <a:spcPts val="0"/>
              </a:spcBef>
              <a:spcAft>
                <a:spcPts val="0"/>
              </a:spcAft>
              <a:buSzPts val="1400"/>
              <a:buNone/>
              <a:defRPr/>
            </a:lvl2pPr>
            <a:lvl3pPr lvl="2" algn="ctr">
              <a:lnSpc>
                <a:spcPct val="100000"/>
              </a:lnSpc>
              <a:spcBef>
                <a:spcPts val="0"/>
              </a:spcBef>
              <a:spcAft>
                <a:spcPts val="0"/>
              </a:spcAft>
              <a:buSzPts val="1400"/>
              <a:buNone/>
              <a:defRPr/>
            </a:lvl3pPr>
            <a:lvl4pPr lvl="3" algn="ctr">
              <a:lnSpc>
                <a:spcPct val="100000"/>
              </a:lnSpc>
              <a:spcBef>
                <a:spcPts val="0"/>
              </a:spcBef>
              <a:spcAft>
                <a:spcPts val="0"/>
              </a:spcAft>
              <a:buSzPts val="1400"/>
              <a:buNone/>
              <a:defRPr/>
            </a:lvl4pPr>
            <a:lvl5pPr lvl="4" algn="ctr">
              <a:lnSpc>
                <a:spcPct val="100000"/>
              </a:lnSpc>
              <a:spcBef>
                <a:spcPts val="0"/>
              </a:spcBef>
              <a:spcAft>
                <a:spcPts val="0"/>
              </a:spcAft>
              <a:buSzPts val="1400"/>
              <a:buNone/>
              <a:defRPr/>
            </a:lvl5pPr>
            <a:lvl6pPr lvl="5" algn="ctr">
              <a:lnSpc>
                <a:spcPct val="100000"/>
              </a:lnSpc>
              <a:spcBef>
                <a:spcPts val="0"/>
              </a:spcBef>
              <a:spcAft>
                <a:spcPts val="0"/>
              </a:spcAft>
              <a:buSzPts val="1400"/>
              <a:buNone/>
              <a:defRPr/>
            </a:lvl6pPr>
            <a:lvl7pPr lvl="6" algn="ctr">
              <a:lnSpc>
                <a:spcPct val="100000"/>
              </a:lnSpc>
              <a:spcBef>
                <a:spcPts val="0"/>
              </a:spcBef>
              <a:spcAft>
                <a:spcPts val="0"/>
              </a:spcAft>
              <a:buSzPts val="1400"/>
              <a:buNone/>
              <a:defRPr/>
            </a:lvl7pPr>
            <a:lvl8pPr lvl="7" algn="ctr">
              <a:lnSpc>
                <a:spcPct val="100000"/>
              </a:lnSpc>
              <a:spcBef>
                <a:spcPts val="0"/>
              </a:spcBef>
              <a:spcAft>
                <a:spcPts val="0"/>
              </a:spcAft>
              <a:buSzPts val="1400"/>
              <a:buNone/>
              <a:defRPr/>
            </a:lvl8pPr>
            <a:lvl9pPr lvl="8" algn="ctr">
              <a:lnSpc>
                <a:spcPct val="100000"/>
              </a:lnSpc>
              <a:spcBef>
                <a:spcPts val="0"/>
              </a:spcBef>
              <a:spcAft>
                <a:spcPts val="0"/>
              </a:spcAft>
              <a:buSzPts val="1400"/>
              <a:buNone/>
              <a:defRPr/>
            </a:lvl9pPr>
          </a:lstStyle>
          <a:p>
            <a:endParaRPr/>
          </a:p>
        </p:txBody>
      </p:sp>
      <p:sp>
        <p:nvSpPr>
          <p:cNvPr id="45" name="Google Shape;45;p29"/>
          <p:cNvSpPr txBox="1">
            <a:spLocks noGrp="1"/>
          </p:cNvSpPr>
          <p:nvPr>
            <p:ph type="body" idx="1"/>
          </p:nvPr>
        </p:nvSpPr>
        <p:spPr>
          <a:xfrm rot="5400000">
            <a:off x="2438400" y="-304800"/>
            <a:ext cx="4343400" cy="8153400"/>
          </a:xfrm>
          <a:prstGeom prst="rect">
            <a:avLst/>
          </a:prstGeom>
          <a:noFill/>
          <a:ln>
            <a:noFill/>
          </a:ln>
        </p:spPr>
        <p:txBody>
          <a:bodyPr spcFirstLastPara="1" wrap="square" lIns="91425" tIns="45700" rIns="91425" bIns="45700" anchor="t" anchorCtr="0">
            <a:noAutofit/>
          </a:bodyPr>
          <a:lstStyle>
            <a:lvl1pPr marL="457200" lvl="0" indent="-342900" algn="l">
              <a:lnSpc>
                <a:spcPct val="100000"/>
              </a:lnSpc>
              <a:spcBef>
                <a:spcPts val="360"/>
              </a:spcBef>
              <a:spcAft>
                <a:spcPts val="0"/>
              </a:spcAft>
              <a:buClr>
                <a:schemeClr val="dk1"/>
              </a:buClr>
              <a:buSzPts val="1800"/>
              <a:buChar char="•"/>
              <a:defRPr/>
            </a:lvl1pPr>
            <a:lvl2pPr marL="914400" lvl="1" indent="-342900" algn="l">
              <a:lnSpc>
                <a:spcPct val="100000"/>
              </a:lnSpc>
              <a:spcBef>
                <a:spcPts val="360"/>
              </a:spcBef>
              <a:spcAft>
                <a:spcPts val="0"/>
              </a:spcAft>
              <a:buClr>
                <a:schemeClr val="dk1"/>
              </a:buClr>
              <a:buSzPts val="1800"/>
              <a:buChar char="–"/>
              <a:defRPr/>
            </a:lvl2pPr>
            <a:lvl3pPr marL="1371600" lvl="2" indent="-342900" algn="l">
              <a:lnSpc>
                <a:spcPct val="100000"/>
              </a:lnSpc>
              <a:spcBef>
                <a:spcPts val="360"/>
              </a:spcBef>
              <a:spcAft>
                <a:spcPts val="0"/>
              </a:spcAft>
              <a:buClr>
                <a:schemeClr val="dk1"/>
              </a:buClr>
              <a:buSzPts val="1800"/>
              <a:buChar char="•"/>
              <a:defRPr/>
            </a:lvl3pPr>
            <a:lvl4pPr marL="1828800" lvl="3" indent="-342900" algn="l">
              <a:lnSpc>
                <a:spcPct val="100000"/>
              </a:lnSpc>
              <a:spcBef>
                <a:spcPts val="360"/>
              </a:spcBef>
              <a:spcAft>
                <a:spcPts val="0"/>
              </a:spcAft>
              <a:buClr>
                <a:schemeClr val="dk1"/>
              </a:buClr>
              <a:buSzPts val="1800"/>
              <a:buChar char="–"/>
              <a:defRPr/>
            </a:lvl4pPr>
            <a:lvl5pPr marL="2286000" lvl="4" indent="-342900" algn="l">
              <a:lnSpc>
                <a:spcPct val="100000"/>
              </a:lnSpc>
              <a:spcBef>
                <a:spcPts val="360"/>
              </a:spcBef>
              <a:spcAft>
                <a:spcPts val="0"/>
              </a:spcAft>
              <a:buClr>
                <a:schemeClr val="dk1"/>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image" Target="../media/image1.jpg"/><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2">
            <a:alphaModFix/>
          </a:blip>
          <a:stretch>
            <a:fillRect/>
          </a:stretch>
        </a:blipFill>
        <a:effectLst/>
      </p:bgPr>
    </p:bg>
    <p:spTree>
      <p:nvGrpSpPr>
        <p:cNvPr id="1" name="Shape 9"/>
        <p:cNvGrpSpPr/>
        <p:nvPr/>
      </p:nvGrpSpPr>
      <p:grpSpPr>
        <a:xfrm>
          <a:off x="0" y="0"/>
          <a:ext cx="0" cy="0"/>
          <a:chOff x="0" y="0"/>
          <a:chExt cx="0" cy="0"/>
        </a:xfrm>
      </p:grpSpPr>
      <p:sp>
        <p:nvSpPr>
          <p:cNvPr id="10" name="Google Shape;10;p19"/>
          <p:cNvSpPr txBox="1">
            <a:spLocks noGrp="1"/>
          </p:cNvSpPr>
          <p:nvPr>
            <p:ph type="title"/>
          </p:nvPr>
        </p:nvSpPr>
        <p:spPr>
          <a:xfrm>
            <a:off x="533400" y="274638"/>
            <a:ext cx="8153400" cy="1143000"/>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1pPr>
            <a:lvl2pPr marR="0" lvl="1"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2pPr>
            <a:lvl3pPr marR="0" lvl="2"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3pPr>
            <a:lvl4pPr marR="0" lvl="3"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4pPr>
            <a:lvl5pPr marR="0" lvl="4"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5pPr>
            <a:lvl6pPr marR="0" lvl="5"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6pPr>
            <a:lvl7pPr marR="0" lvl="6"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7pPr>
            <a:lvl8pPr marR="0" lvl="7"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8pPr>
            <a:lvl9pPr marR="0" lvl="8" algn="ctr" rtl="0">
              <a:lnSpc>
                <a:spcPct val="100000"/>
              </a:lnSpc>
              <a:spcBef>
                <a:spcPts val="0"/>
              </a:spcBef>
              <a:spcAft>
                <a:spcPts val="0"/>
              </a:spcAft>
              <a:buClr>
                <a:srgbClr val="000000"/>
              </a:buClr>
              <a:buSzPts val="1400"/>
              <a:buFont typeface="Arial"/>
              <a:buNone/>
              <a:defRPr sz="2400" b="0" i="0" u="none" strike="noStrike" cap="none">
                <a:solidFill>
                  <a:srgbClr val="0182AC"/>
                </a:solidFill>
                <a:latin typeface="Verdana"/>
                <a:ea typeface="Verdana"/>
                <a:cs typeface="Verdana"/>
                <a:sym typeface="Verdana"/>
              </a:defRPr>
            </a:lvl9pPr>
          </a:lstStyle>
          <a:p>
            <a:endParaRPr/>
          </a:p>
        </p:txBody>
      </p:sp>
      <p:sp>
        <p:nvSpPr>
          <p:cNvPr id="11" name="Google Shape;11;p19"/>
          <p:cNvSpPr txBox="1">
            <a:spLocks noGrp="1"/>
          </p:cNvSpPr>
          <p:nvPr>
            <p:ph type="body" idx="1"/>
          </p:nvPr>
        </p:nvSpPr>
        <p:spPr>
          <a:xfrm>
            <a:off x="533400" y="1600200"/>
            <a:ext cx="8153400" cy="4343400"/>
          </a:xfrm>
          <a:prstGeom prst="rect">
            <a:avLst/>
          </a:prstGeom>
          <a:noFill/>
          <a:ln>
            <a:noFill/>
          </a:ln>
        </p:spPr>
        <p:txBody>
          <a:bodyPr spcFirstLastPara="1" wrap="square" lIns="91425" tIns="45700" rIns="91425" bIns="45700" anchor="t" anchorCtr="0">
            <a:noAutofit/>
          </a:bodyPr>
          <a:lstStyle>
            <a:lvl1pPr marL="457200" marR="0" lvl="0" indent="-355600" algn="l" rtl="0">
              <a:lnSpc>
                <a:spcPct val="100000"/>
              </a:lnSpc>
              <a:spcBef>
                <a:spcPts val="400"/>
              </a:spcBef>
              <a:spcAft>
                <a:spcPts val="0"/>
              </a:spcAft>
              <a:buClr>
                <a:schemeClr val="dk1"/>
              </a:buClr>
              <a:buSzPts val="2000"/>
              <a:buFont typeface="Verdana"/>
              <a:buChar char="•"/>
              <a:defRPr sz="2000" b="0" i="0" u="none" strike="noStrike" cap="none">
                <a:solidFill>
                  <a:schemeClr val="dk1"/>
                </a:solidFill>
                <a:latin typeface="Verdana"/>
                <a:ea typeface="Verdana"/>
                <a:cs typeface="Verdana"/>
                <a:sym typeface="Verdana"/>
              </a:defRPr>
            </a:lvl1pPr>
            <a:lvl2pPr marL="914400" marR="0" lvl="1" indent="-342900" algn="l" rtl="0">
              <a:lnSpc>
                <a:spcPct val="100000"/>
              </a:lnSpc>
              <a:spcBef>
                <a:spcPts val="360"/>
              </a:spcBef>
              <a:spcAft>
                <a:spcPts val="0"/>
              </a:spcAft>
              <a:buClr>
                <a:schemeClr val="dk1"/>
              </a:buClr>
              <a:buSzPts val="1800"/>
              <a:buFont typeface="Verdana"/>
              <a:buChar char="–"/>
              <a:defRPr sz="1800" b="0" i="0" u="none" strike="noStrike" cap="none">
                <a:solidFill>
                  <a:schemeClr val="dk1"/>
                </a:solidFill>
                <a:latin typeface="Verdana"/>
                <a:ea typeface="Verdana"/>
                <a:cs typeface="Verdana"/>
                <a:sym typeface="Verdana"/>
              </a:defRPr>
            </a:lvl2pPr>
            <a:lvl3pPr marL="1371600" marR="0" lvl="2" indent="-330200" algn="l" rtl="0">
              <a:lnSpc>
                <a:spcPct val="100000"/>
              </a:lnSpc>
              <a:spcBef>
                <a:spcPts val="320"/>
              </a:spcBef>
              <a:spcAft>
                <a:spcPts val="0"/>
              </a:spcAft>
              <a:buClr>
                <a:schemeClr val="dk1"/>
              </a:buClr>
              <a:buSzPts val="1600"/>
              <a:buFont typeface="Verdana"/>
              <a:buChar char="•"/>
              <a:defRPr sz="1600" b="0" i="0" u="none" strike="noStrike" cap="none">
                <a:solidFill>
                  <a:schemeClr val="dk1"/>
                </a:solidFill>
                <a:latin typeface="Verdana"/>
                <a:ea typeface="Verdana"/>
                <a:cs typeface="Verdana"/>
                <a:sym typeface="Verdana"/>
              </a:defRPr>
            </a:lvl3pPr>
            <a:lvl4pPr marL="1828800" marR="0" lvl="3" indent="-317500" algn="l" rtl="0">
              <a:lnSpc>
                <a:spcPct val="100000"/>
              </a:lnSpc>
              <a:spcBef>
                <a:spcPts val="280"/>
              </a:spcBef>
              <a:spcAft>
                <a:spcPts val="0"/>
              </a:spcAft>
              <a:buClr>
                <a:schemeClr val="dk1"/>
              </a:buClr>
              <a:buSzPts val="1400"/>
              <a:buFont typeface="Verdana"/>
              <a:buChar char="–"/>
              <a:defRPr sz="1400" b="0" i="0" u="none" strike="noStrike" cap="none">
                <a:solidFill>
                  <a:schemeClr val="dk1"/>
                </a:solidFill>
                <a:latin typeface="Verdana"/>
                <a:ea typeface="Verdana"/>
                <a:cs typeface="Verdana"/>
                <a:sym typeface="Verdana"/>
              </a:defRPr>
            </a:lvl4pPr>
            <a:lvl5pPr marL="2286000" marR="0" lvl="4" indent="-304800" algn="l" rtl="0">
              <a:lnSpc>
                <a:spcPct val="100000"/>
              </a:lnSpc>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5pPr>
            <a:lvl6pPr marL="2743200" marR="0" lvl="5" indent="-304800" algn="l" rtl="0">
              <a:lnSpc>
                <a:spcPct val="100000"/>
              </a:lnSpc>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6pPr>
            <a:lvl7pPr marL="3200400" marR="0" lvl="6" indent="-304800" algn="l" rtl="0">
              <a:lnSpc>
                <a:spcPct val="100000"/>
              </a:lnSpc>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7pPr>
            <a:lvl8pPr marL="3657600" marR="0" lvl="7" indent="-304800" algn="l" rtl="0">
              <a:lnSpc>
                <a:spcPct val="100000"/>
              </a:lnSpc>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8pPr>
            <a:lvl9pPr marL="4114800" marR="0" lvl="8" indent="-304800" algn="l" rtl="0">
              <a:lnSpc>
                <a:spcPct val="100000"/>
              </a:lnSpc>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9pPr>
          </a:lstStyle>
          <a:p>
            <a:endParaRPr/>
          </a:p>
        </p:txBody>
      </p:sp>
      <p:pic>
        <p:nvPicPr>
          <p:cNvPr id="12" name="Google Shape;12;p19" descr="acm_4c_grad_vtag_b_pos"/>
          <p:cNvPicPr preferRelativeResize="0"/>
          <p:nvPr/>
        </p:nvPicPr>
        <p:blipFill rotWithShape="1">
          <a:blip r:embed="rId13">
            <a:alphaModFix/>
          </a:blip>
          <a:srcRect/>
          <a:stretch/>
        </p:blipFill>
        <p:spPr>
          <a:xfrm>
            <a:off x="228600" y="5970588"/>
            <a:ext cx="2362200" cy="6461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4" r:id="rId5"/>
    <p:sldLayoutId id="2147483655" r:id="rId6"/>
    <p:sldLayoutId id="2147483656" r:id="rId7"/>
    <p:sldLayoutId id="2147483657" r:id="rId8"/>
    <p:sldLayoutId id="2147483658" r:id="rId9"/>
    <p:sldLayoutId id="2147483659" r:id="rId10"/>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49"/>
        <p:cNvGrpSpPr/>
        <p:nvPr/>
      </p:nvGrpSpPr>
      <p:grpSpPr>
        <a:xfrm>
          <a:off x="0" y="0"/>
          <a:ext cx="0" cy="0"/>
          <a:chOff x="0" y="0"/>
          <a:chExt cx="0" cy="0"/>
        </a:xfrm>
      </p:grpSpPr>
      <p:sp>
        <p:nvSpPr>
          <p:cNvPr id="50" name="Google Shape;50;g88fd4e1221_4_0"/>
          <p:cNvSpPr txBox="1">
            <a:spLocks noGrp="1"/>
          </p:cNvSpPr>
          <p:nvPr>
            <p:ph type="title"/>
          </p:nvPr>
        </p:nvSpPr>
        <p:spPr>
          <a:xfrm>
            <a:off x="533400" y="274637"/>
            <a:ext cx="8153400" cy="1143000"/>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1pPr>
            <a:lvl2pPr marR="0" lvl="1"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2pPr>
            <a:lvl3pPr marR="0" lvl="2"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3pPr>
            <a:lvl4pPr marR="0" lvl="3"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4pPr>
            <a:lvl5pPr marR="0" lvl="4"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5pPr>
            <a:lvl6pPr marR="0" lvl="5"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6pPr>
            <a:lvl7pPr marR="0" lvl="6"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7pPr>
            <a:lvl8pPr marR="0" lvl="7"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8pPr>
            <a:lvl9pPr marR="0" lvl="8" algn="ctr" rtl="0">
              <a:spcBef>
                <a:spcPts val="0"/>
              </a:spcBef>
              <a:spcAft>
                <a:spcPts val="0"/>
              </a:spcAft>
              <a:buSzPts val="1400"/>
              <a:buNone/>
              <a:defRPr sz="2400" b="0" i="0" u="none" strike="noStrike" cap="none">
                <a:solidFill>
                  <a:srgbClr val="0182AC"/>
                </a:solidFill>
                <a:latin typeface="Verdana"/>
                <a:ea typeface="Verdana"/>
                <a:cs typeface="Verdana"/>
                <a:sym typeface="Verdana"/>
              </a:defRPr>
            </a:lvl9pPr>
          </a:lstStyle>
          <a:p>
            <a:endParaRPr/>
          </a:p>
        </p:txBody>
      </p:sp>
      <p:sp>
        <p:nvSpPr>
          <p:cNvPr id="51" name="Google Shape;51;g88fd4e1221_4_0"/>
          <p:cNvSpPr txBox="1">
            <a:spLocks noGrp="1"/>
          </p:cNvSpPr>
          <p:nvPr>
            <p:ph type="body" idx="1"/>
          </p:nvPr>
        </p:nvSpPr>
        <p:spPr>
          <a:xfrm>
            <a:off x="533400" y="1600200"/>
            <a:ext cx="8153400" cy="4343400"/>
          </a:xfrm>
          <a:prstGeom prst="rect">
            <a:avLst/>
          </a:prstGeom>
          <a:noFill/>
          <a:ln>
            <a:noFill/>
          </a:ln>
        </p:spPr>
        <p:txBody>
          <a:bodyPr spcFirstLastPara="1" wrap="square" lIns="91425" tIns="45700" rIns="91425" bIns="45700" anchor="t" anchorCtr="0">
            <a:noAutofit/>
          </a:bodyPr>
          <a:lstStyle>
            <a:lvl1pPr marL="457200" marR="0" lvl="0" indent="-355600" algn="l" rtl="0">
              <a:spcBef>
                <a:spcPts val="400"/>
              </a:spcBef>
              <a:spcAft>
                <a:spcPts val="0"/>
              </a:spcAft>
              <a:buClr>
                <a:schemeClr val="dk1"/>
              </a:buClr>
              <a:buSzPts val="2000"/>
              <a:buFont typeface="Verdana"/>
              <a:buChar char="•"/>
              <a:defRPr sz="2000" b="0" i="0" u="none" strike="noStrike" cap="none">
                <a:solidFill>
                  <a:schemeClr val="dk1"/>
                </a:solidFill>
                <a:latin typeface="Verdana"/>
                <a:ea typeface="Verdana"/>
                <a:cs typeface="Verdana"/>
                <a:sym typeface="Verdana"/>
              </a:defRPr>
            </a:lvl1pPr>
            <a:lvl2pPr marL="914400" marR="0" lvl="1" indent="-342900" algn="l" rtl="0">
              <a:spcBef>
                <a:spcPts val="360"/>
              </a:spcBef>
              <a:spcAft>
                <a:spcPts val="0"/>
              </a:spcAft>
              <a:buClr>
                <a:schemeClr val="dk1"/>
              </a:buClr>
              <a:buSzPts val="1800"/>
              <a:buFont typeface="Verdana"/>
              <a:buChar char="–"/>
              <a:defRPr sz="1800" b="0" i="0" u="none" strike="noStrike" cap="none">
                <a:solidFill>
                  <a:schemeClr val="dk1"/>
                </a:solidFill>
                <a:latin typeface="Verdana"/>
                <a:ea typeface="Verdana"/>
                <a:cs typeface="Verdana"/>
                <a:sym typeface="Verdana"/>
              </a:defRPr>
            </a:lvl2pPr>
            <a:lvl3pPr marL="1371600" marR="0" lvl="2" indent="-330200" algn="l" rtl="0">
              <a:spcBef>
                <a:spcPts val="320"/>
              </a:spcBef>
              <a:spcAft>
                <a:spcPts val="0"/>
              </a:spcAft>
              <a:buClr>
                <a:schemeClr val="dk1"/>
              </a:buClr>
              <a:buSzPts val="1600"/>
              <a:buFont typeface="Verdana"/>
              <a:buChar char="•"/>
              <a:defRPr sz="1600" b="0" i="0" u="none" strike="noStrike" cap="none">
                <a:solidFill>
                  <a:schemeClr val="dk1"/>
                </a:solidFill>
                <a:latin typeface="Verdana"/>
                <a:ea typeface="Verdana"/>
                <a:cs typeface="Verdana"/>
                <a:sym typeface="Verdana"/>
              </a:defRPr>
            </a:lvl3pPr>
            <a:lvl4pPr marL="1828800" marR="0" lvl="3" indent="-317500" algn="l" rtl="0">
              <a:spcBef>
                <a:spcPts val="280"/>
              </a:spcBef>
              <a:spcAft>
                <a:spcPts val="0"/>
              </a:spcAft>
              <a:buClr>
                <a:schemeClr val="dk1"/>
              </a:buClr>
              <a:buSzPts val="1400"/>
              <a:buFont typeface="Verdana"/>
              <a:buChar char="–"/>
              <a:defRPr sz="1400" b="0" i="0" u="none" strike="noStrike" cap="none">
                <a:solidFill>
                  <a:schemeClr val="dk1"/>
                </a:solidFill>
                <a:latin typeface="Verdana"/>
                <a:ea typeface="Verdana"/>
                <a:cs typeface="Verdana"/>
                <a:sym typeface="Verdana"/>
              </a:defRPr>
            </a:lvl4pPr>
            <a:lvl5pPr marL="2286000" marR="0" lvl="4" indent="-304800" algn="l" rtl="0">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5pPr>
            <a:lvl6pPr marL="2743200" marR="0" lvl="5" indent="-304800" algn="l" rtl="0">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6pPr>
            <a:lvl7pPr marL="3200400" marR="0" lvl="6" indent="-304800" algn="l" rtl="0">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7pPr>
            <a:lvl8pPr marL="3657600" marR="0" lvl="7" indent="-304800" algn="l" rtl="0">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8pPr>
            <a:lvl9pPr marL="4114800" marR="0" lvl="8" indent="-304800" algn="l" rtl="0">
              <a:spcBef>
                <a:spcPts val="240"/>
              </a:spcBef>
              <a:spcAft>
                <a:spcPts val="0"/>
              </a:spcAft>
              <a:buClr>
                <a:schemeClr val="dk1"/>
              </a:buClr>
              <a:buSzPts val="1200"/>
              <a:buFont typeface="Verdana"/>
              <a:buChar char="»"/>
              <a:defRPr sz="1200" b="0" i="0" u="none" strike="noStrike" cap="none">
                <a:solidFill>
                  <a:schemeClr val="dk1"/>
                </a:solidFill>
                <a:latin typeface="Verdana"/>
                <a:ea typeface="Verdana"/>
                <a:cs typeface="Verdana"/>
                <a:sym typeface="Verdana"/>
              </a:defRPr>
            </a:lvl9pPr>
          </a:lstStyle>
          <a:p>
            <a:endParaRPr/>
          </a:p>
        </p:txBody>
      </p:sp>
      <p:pic>
        <p:nvPicPr>
          <p:cNvPr id="52" name="Google Shape;52;g88fd4e1221_4_0" descr="acm_4c_grad_vtag_b_pos"/>
          <p:cNvPicPr preferRelativeResize="0"/>
          <p:nvPr/>
        </p:nvPicPr>
        <p:blipFill rotWithShape="1">
          <a:blip r:embed="rId14">
            <a:alphaModFix/>
          </a:blip>
          <a:srcRect/>
          <a:stretch/>
        </p:blipFill>
        <p:spPr>
          <a:xfrm>
            <a:off x="228600" y="5970587"/>
            <a:ext cx="2362200" cy="646112"/>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61" r:id="rId1"/>
    <p:sldLayoutId id="2147483662"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hyperlink" Target="http://www.orcid.org/"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1"/>
          <p:cNvSpPr txBox="1">
            <a:spLocks noGrp="1"/>
          </p:cNvSpPr>
          <p:nvPr>
            <p:ph type="ctrTitle"/>
          </p:nvPr>
        </p:nvSpPr>
        <p:spPr>
          <a:xfrm>
            <a:off x="232012" y="2130425"/>
            <a:ext cx="8789158" cy="1793505"/>
          </a:xfrm>
          <a:prstGeom prst="rect">
            <a:avLst/>
          </a:prstGeom>
          <a:noFill/>
          <a:ln>
            <a:noFill/>
          </a:ln>
        </p:spPr>
        <p:txBody>
          <a:bodyPr spcFirstLastPara="1" wrap="square" lIns="91425" tIns="45700" rIns="91425" bIns="45700" anchor="ctr" anchorCtr="0">
            <a:noAutofit/>
          </a:bodyPr>
          <a:lstStyle/>
          <a:p>
            <a:pPr lvl="0"/>
            <a:r>
              <a:rPr lang="en-US" sz="2800" dirty="0"/>
              <a:t>Proposal to the ACM Publications Board to Mandate Collection of ORCIDs</a:t>
            </a:r>
            <a:br>
              <a:rPr lang="en-US" sz="2800" dirty="0"/>
            </a:br>
            <a:r>
              <a:rPr lang="en-US" sz="2800" dirty="0"/>
              <a:t/>
            </a:r>
            <a:br>
              <a:rPr lang="en-US" sz="2800" dirty="0"/>
            </a:br>
            <a:r>
              <a:rPr lang="en-US" sz="2000" dirty="0">
                <a:solidFill>
                  <a:schemeClr val="tx2"/>
                </a:solidFill>
              </a:rPr>
              <a:t>Scott Delman and Ashley </a:t>
            </a:r>
            <a:r>
              <a:rPr lang="en-US" sz="2000" dirty="0" err="1" smtClean="0">
                <a:solidFill>
                  <a:schemeClr val="tx2"/>
                </a:solidFill>
              </a:rPr>
              <a:t>Petrylak</a:t>
            </a:r>
            <a:r>
              <a:rPr lang="en-US" sz="2000" dirty="0" smtClean="0">
                <a:solidFill>
                  <a:schemeClr val="tx2"/>
                </a:solidFill>
              </a:rPr>
              <a:t/>
            </a:r>
            <a:br>
              <a:rPr lang="en-US" sz="2000" dirty="0" smtClean="0">
                <a:solidFill>
                  <a:schemeClr val="tx2"/>
                </a:solidFill>
              </a:rPr>
            </a:br>
            <a:r>
              <a:rPr lang="en-US" sz="2000" dirty="0" smtClean="0">
                <a:solidFill>
                  <a:schemeClr val="tx2"/>
                </a:solidFill>
              </a:rPr>
              <a:t>Edited by Jonathan Aldrich for SGB Presentation</a:t>
            </a:r>
            <a:br>
              <a:rPr lang="en-US" sz="2000" dirty="0" smtClean="0">
                <a:solidFill>
                  <a:schemeClr val="tx2"/>
                </a:solidFill>
              </a:rPr>
            </a:br>
            <a:r>
              <a:rPr lang="en-US" sz="2000" dirty="0" smtClean="0">
                <a:solidFill>
                  <a:schemeClr val="tx2"/>
                </a:solidFill>
              </a:rPr>
              <a:t>October 23, 2020</a:t>
            </a:r>
            <a:endParaRPr sz="2800" dirty="0">
              <a:solidFill>
                <a:schemeClr val="tx2"/>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D9815A-3F7C-B340-8738-09136B147D17}"/>
              </a:ext>
            </a:extLst>
          </p:cNvPr>
          <p:cNvSpPr>
            <a:spLocks noGrp="1"/>
          </p:cNvSpPr>
          <p:nvPr>
            <p:ph type="body" idx="1"/>
          </p:nvPr>
        </p:nvSpPr>
        <p:spPr>
          <a:xfrm>
            <a:off x="1371600" y="1514103"/>
            <a:ext cx="6614556" cy="4060371"/>
          </a:xfrm>
        </p:spPr>
        <p:txBody>
          <a:bodyPr/>
          <a:lstStyle/>
          <a:p>
            <a:pPr marL="114300" indent="0" algn="ctr">
              <a:buNone/>
            </a:pPr>
            <a:endParaRPr lang="en-US" sz="3600" dirty="0"/>
          </a:p>
          <a:p>
            <a:pPr marL="114300" indent="0" algn="ctr">
              <a:buNone/>
            </a:pPr>
            <a:endParaRPr lang="en-US" sz="3600" dirty="0"/>
          </a:p>
          <a:p>
            <a:pPr marL="114300" indent="0" algn="ctr">
              <a:buNone/>
            </a:pPr>
            <a:r>
              <a:rPr lang="en-US" sz="3600" dirty="0"/>
              <a:t>Questions &amp; </a:t>
            </a:r>
            <a:r>
              <a:rPr lang="en-US" sz="3600" dirty="0" smtClean="0"/>
              <a:t>Discussion</a:t>
            </a:r>
            <a:endParaRPr lang="en-US" sz="3600" dirty="0"/>
          </a:p>
        </p:txBody>
      </p:sp>
    </p:spTree>
    <p:extLst>
      <p:ext uri="{BB962C8B-B14F-4D97-AF65-F5344CB8AC3E}">
        <p14:creationId xmlns:p14="http://schemas.microsoft.com/office/powerpoint/2010/main" val="13241402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D9815A-3F7C-B340-8738-09136B147D17}"/>
              </a:ext>
            </a:extLst>
          </p:cNvPr>
          <p:cNvSpPr>
            <a:spLocks noGrp="1"/>
          </p:cNvSpPr>
          <p:nvPr>
            <p:ph type="body" idx="1"/>
          </p:nvPr>
        </p:nvSpPr>
        <p:spPr>
          <a:xfrm>
            <a:off x="1371600" y="1514103"/>
            <a:ext cx="6614556" cy="4060371"/>
          </a:xfrm>
        </p:spPr>
        <p:txBody>
          <a:bodyPr/>
          <a:lstStyle/>
          <a:p>
            <a:pPr marL="114300" indent="0" algn="ctr">
              <a:buNone/>
            </a:pPr>
            <a:endParaRPr lang="en-US" sz="3600" dirty="0"/>
          </a:p>
          <a:p>
            <a:pPr marL="114300" indent="0" algn="ctr">
              <a:buNone/>
            </a:pPr>
            <a:endParaRPr lang="en-US" sz="3600" dirty="0"/>
          </a:p>
          <a:p>
            <a:pPr marL="114300" indent="0" algn="ctr">
              <a:buNone/>
            </a:pPr>
            <a:r>
              <a:rPr lang="en-US" sz="3600" dirty="0" smtClean="0"/>
              <a:t>Backup Slides</a:t>
            </a:r>
            <a:endParaRPr lang="en-US" sz="3600" dirty="0"/>
          </a:p>
        </p:txBody>
      </p:sp>
    </p:spTree>
    <p:extLst>
      <p:ext uri="{BB962C8B-B14F-4D97-AF65-F5344CB8AC3E}">
        <p14:creationId xmlns:p14="http://schemas.microsoft.com/office/powerpoint/2010/main" val="2050189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88fd4e1221_1_7"/>
          <p:cNvSpPr txBox="1">
            <a:spLocks noGrp="1"/>
          </p:cNvSpPr>
          <p:nvPr>
            <p:ph type="title"/>
          </p:nvPr>
        </p:nvSpPr>
        <p:spPr>
          <a:xfrm>
            <a:off x="495300" y="188288"/>
            <a:ext cx="8153400" cy="1143000"/>
          </a:xfrm>
          <a:prstGeom prst="rect">
            <a:avLst/>
          </a:prstGeom>
        </p:spPr>
        <p:txBody>
          <a:bodyPr spcFirstLastPara="1" wrap="square" lIns="91425" tIns="45700" rIns="91425" bIns="45700" anchor="ctr" anchorCtr="0">
            <a:noAutofit/>
          </a:bodyPr>
          <a:lstStyle/>
          <a:p>
            <a:pPr marL="0" lvl="0" indent="0" algn="ctr" rtl="0">
              <a:spcBef>
                <a:spcPts val="0"/>
              </a:spcBef>
              <a:spcAft>
                <a:spcPts val="0"/>
              </a:spcAft>
              <a:buNone/>
            </a:pPr>
            <a:r>
              <a:rPr lang="en-US" sz="2800" dirty="0"/>
              <a:t>Keys to a Successful Rollout</a:t>
            </a:r>
            <a:endParaRPr sz="2800" dirty="0"/>
          </a:p>
        </p:txBody>
      </p:sp>
      <p:sp>
        <p:nvSpPr>
          <p:cNvPr id="185" name="Google Shape;185;g88fd4e1221_1_7"/>
          <p:cNvSpPr txBox="1">
            <a:spLocks noGrp="1"/>
          </p:cNvSpPr>
          <p:nvPr>
            <p:ph type="body" idx="1"/>
          </p:nvPr>
        </p:nvSpPr>
        <p:spPr>
          <a:xfrm>
            <a:off x="533400" y="1600200"/>
            <a:ext cx="8153400" cy="4343400"/>
          </a:xfrm>
          <a:prstGeom prst="rect">
            <a:avLst/>
          </a:prstGeom>
        </p:spPr>
        <p:txBody>
          <a:bodyPr spcFirstLastPara="1" wrap="square" lIns="91425" tIns="45700" rIns="91425" bIns="45700" anchor="t" anchorCtr="0">
            <a:noAutofit/>
          </a:bodyPr>
          <a:lstStyle/>
          <a:p>
            <a:pPr>
              <a:spcAft>
                <a:spcPts val="600"/>
              </a:spcAft>
            </a:pPr>
            <a:r>
              <a:rPr lang="en-US" sz="1600" dirty="0"/>
              <a:t>Buy-in and support from ACM Leadership (</a:t>
            </a:r>
            <a:r>
              <a:rPr lang="en-US" sz="1600" dirty="0" err="1"/>
              <a:t>i.e.Pubs</a:t>
            </a:r>
            <a:r>
              <a:rPr lang="en-US" sz="1600" dirty="0"/>
              <a:t> Board, SGB, conference leadership, EICs, Editorial Boards, PCs, etc.)</a:t>
            </a:r>
          </a:p>
          <a:p>
            <a:pPr>
              <a:spcAft>
                <a:spcPts val="600"/>
              </a:spcAft>
            </a:pPr>
            <a:r>
              <a:rPr lang="en-US" sz="1600" dirty="0"/>
              <a:t>Strong and clear communications to stakeholders in advance of mandate and throughout rollout (SIGs and ACM conferences will be biggest challenge, but also biggest benefit for ACM)</a:t>
            </a:r>
          </a:p>
          <a:p>
            <a:pPr>
              <a:spcAft>
                <a:spcPts val="600"/>
              </a:spcAft>
            </a:pPr>
            <a:r>
              <a:rPr lang="en-US" sz="1600" dirty="0"/>
              <a:t>Ensure a simple process for authors</a:t>
            </a:r>
          </a:p>
          <a:p>
            <a:pPr>
              <a:spcAft>
                <a:spcPts val="600"/>
              </a:spcAft>
            </a:pPr>
            <a:r>
              <a:rPr lang="en-US" sz="1600" dirty="0"/>
              <a:t>Improved author experience on DL profile pages, increased discoverability, more accurate professional record, etc.</a:t>
            </a:r>
          </a:p>
          <a:p>
            <a:pPr>
              <a:spcAft>
                <a:spcPts val="600"/>
              </a:spcAft>
            </a:pPr>
            <a:r>
              <a:rPr lang="en-US" sz="1600" dirty="0"/>
              <a:t>Staff resource to assist authors with ORCID registration, adding ORCID to profile pages, answer general questions, etc. </a:t>
            </a:r>
          </a:p>
          <a:p>
            <a:pPr>
              <a:spcAft>
                <a:spcPts val="600"/>
              </a:spcAft>
            </a:pPr>
            <a:r>
              <a:rPr lang="en-US" sz="1600" dirty="0"/>
              <a:t>Visible plan / roadmap to take advantage of the ORCID metadata in the DL</a:t>
            </a:r>
          </a:p>
          <a:p>
            <a:r>
              <a:rPr lang="en-US" sz="1600" dirty="0"/>
              <a:t>Entire community will need to see the tangible benefits for continued and long-term support of mandate</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EAF086-5A78-41FB-B2EA-F54F360F7BCF}"/>
              </a:ext>
            </a:extLst>
          </p:cNvPr>
          <p:cNvSpPr>
            <a:spLocks noGrp="1"/>
          </p:cNvSpPr>
          <p:nvPr>
            <p:ph type="title"/>
          </p:nvPr>
        </p:nvSpPr>
        <p:spPr>
          <a:xfrm>
            <a:off x="495299" y="187433"/>
            <a:ext cx="8153400" cy="1143000"/>
          </a:xfrm>
        </p:spPr>
        <p:txBody>
          <a:bodyPr/>
          <a:lstStyle/>
          <a:p>
            <a:r>
              <a:rPr lang="en-US" sz="2800" dirty="0"/>
              <a:t>Key Author Benefits</a:t>
            </a:r>
          </a:p>
        </p:txBody>
      </p:sp>
      <p:sp>
        <p:nvSpPr>
          <p:cNvPr id="7" name="Rectangle 6">
            <a:extLst>
              <a:ext uri="{FF2B5EF4-FFF2-40B4-BE49-F238E27FC236}">
                <a16:creationId xmlns:a16="http://schemas.microsoft.com/office/drawing/2014/main" id="{8BDB79A4-3C0D-4AA0-8AE9-2842DA622511}"/>
              </a:ext>
            </a:extLst>
          </p:cNvPr>
          <p:cNvSpPr/>
          <p:nvPr/>
        </p:nvSpPr>
        <p:spPr>
          <a:xfrm>
            <a:off x="559293" y="1566359"/>
            <a:ext cx="8025413" cy="4324261"/>
          </a:xfrm>
          <a:prstGeom prst="rect">
            <a:avLst/>
          </a:prstGeom>
        </p:spPr>
        <p:txBody>
          <a:bodyPr wrap="square">
            <a:spAutoFit/>
          </a:bodyPr>
          <a:lstStyle/>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Improved accuracy of author profile information in the ACM DL</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Increased discoverability of an author’s full body of work on their ORCID page</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Integration of </a:t>
            </a:r>
            <a:r>
              <a:rPr lang="en-US" sz="1600" dirty="0" err="1">
                <a:latin typeface="Verdana" panose="020B0604030504040204" pitchFamily="34" charset="0"/>
                <a:ea typeface="Verdana" panose="020B0604030504040204" pitchFamily="34" charset="0"/>
              </a:rPr>
              <a:t>arXiv</a:t>
            </a:r>
            <a:r>
              <a:rPr lang="en-US" sz="1600" dirty="0">
                <a:latin typeface="Verdana" panose="020B0604030504040204" pitchFamily="34" charset="0"/>
                <a:ea typeface="Verdana" panose="020B0604030504040204" pitchFamily="34" charset="0"/>
              </a:rPr>
              <a:t> activity</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ACM can update an author’s ORCID profile (where allowed) by pushing the ACM published work </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ACM will include ORCIDs in Crossref deposits which will propagate into many tools and services built on top of that data, which will be used by organizations like CHORUS </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Allow for more straightforward maintenance of author pages in key bibliographic database such as DBLP </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Identification of authors who are eligible for the ACM Open program</a:t>
            </a:r>
          </a:p>
          <a:p>
            <a:pPr marL="285750" indent="-285750">
              <a:spcAft>
                <a:spcPts val="600"/>
              </a:spcAft>
              <a:buSzPct val="90000"/>
              <a:buFont typeface="Verdana" panose="020B0604030504040204" pitchFamily="34" charset="0"/>
              <a:buChar char="•"/>
            </a:pPr>
            <a:r>
              <a:rPr lang="en-US" sz="1600" dirty="0">
                <a:latin typeface="Verdana" panose="020B0604030504040204" pitchFamily="34" charset="0"/>
                <a:ea typeface="Verdana" panose="020B0604030504040204" pitchFamily="34" charset="0"/>
              </a:rPr>
              <a:t>Seamless login for journal authors through </a:t>
            </a:r>
            <a:r>
              <a:rPr lang="en-US" sz="1600" dirty="0" err="1">
                <a:latin typeface="Verdana" panose="020B0604030504040204" pitchFamily="34" charset="0"/>
                <a:ea typeface="Verdana" panose="020B0604030504040204" pitchFamily="34" charset="0"/>
              </a:rPr>
              <a:t>ScholarOne</a:t>
            </a:r>
            <a:r>
              <a:rPr lang="en-US" sz="1600" dirty="0">
                <a:latin typeface="Verdana" panose="020B0604030504040204" pitchFamily="34" charset="0"/>
                <a:ea typeface="Verdana" panose="020B0604030504040204" pitchFamily="34" charset="0"/>
              </a:rPr>
              <a:t> and Editorial Manager with autofill options (we plan to work with conference submission systems to do the same over time)</a:t>
            </a:r>
          </a:p>
        </p:txBody>
      </p:sp>
    </p:spTree>
    <p:extLst>
      <p:ext uri="{BB962C8B-B14F-4D97-AF65-F5344CB8AC3E}">
        <p14:creationId xmlns:p14="http://schemas.microsoft.com/office/powerpoint/2010/main" val="14434997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2" name="Google Shape;262;g8a6418dbf2_1_0"/>
          <p:cNvSpPr txBox="1">
            <a:spLocks noGrp="1"/>
          </p:cNvSpPr>
          <p:nvPr>
            <p:ph type="title"/>
          </p:nvPr>
        </p:nvSpPr>
        <p:spPr>
          <a:xfrm>
            <a:off x="137615" y="179104"/>
            <a:ext cx="8153400" cy="1143000"/>
          </a:xfrm>
          <a:prstGeom prst="rect">
            <a:avLst/>
          </a:prstGeom>
        </p:spPr>
        <p:txBody>
          <a:bodyPr spcFirstLastPara="1" wrap="square" lIns="91425" tIns="45700" rIns="91425" bIns="45700" anchor="ctr" anchorCtr="0">
            <a:noAutofit/>
          </a:bodyPr>
          <a:lstStyle/>
          <a:p>
            <a:pPr lvl="0"/>
            <a:r>
              <a:rPr lang="en-US" sz="2800" dirty="0"/>
              <a:t>Key ACM Benefits</a:t>
            </a:r>
            <a:endParaRPr sz="2800" dirty="0"/>
          </a:p>
        </p:txBody>
      </p:sp>
      <p:sp>
        <p:nvSpPr>
          <p:cNvPr id="263" name="Google Shape;263;g8a6418dbf2_1_0"/>
          <p:cNvSpPr txBox="1">
            <a:spLocks noGrp="1"/>
          </p:cNvSpPr>
          <p:nvPr>
            <p:ph type="body" idx="1"/>
          </p:nvPr>
        </p:nvSpPr>
        <p:spPr>
          <a:xfrm>
            <a:off x="533400" y="1603225"/>
            <a:ext cx="8153400" cy="4128900"/>
          </a:xfrm>
          <a:prstGeom prst="rect">
            <a:avLst/>
          </a:prstGeom>
        </p:spPr>
        <p:txBody>
          <a:bodyPr spcFirstLastPara="1" wrap="square" lIns="91425" tIns="45700" rIns="91425" bIns="45700" anchor="t" anchorCtr="0">
            <a:noAutofit/>
          </a:bodyPr>
          <a:lstStyle/>
          <a:p>
            <a:pPr fontAlgn="base">
              <a:spcAft>
                <a:spcPts val="600"/>
              </a:spcAft>
            </a:pPr>
            <a:r>
              <a:rPr lang="en-US" sz="1600" dirty="0"/>
              <a:t>Improved accuracy and cleanliness of author profile information in the ACM DL</a:t>
            </a:r>
          </a:p>
          <a:p>
            <a:pPr fontAlgn="base">
              <a:spcAft>
                <a:spcPts val="600"/>
              </a:spcAft>
            </a:pPr>
            <a:r>
              <a:rPr lang="en-US" sz="1600" dirty="0"/>
              <a:t>Identification of Conflict of Interest among authors/reviewers</a:t>
            </a:r>
          </a:p>
          <a:p>
            <a:pPr fontAlgn="base">
              <a:spcAft>
                <a:spcPts val="600"/>
              </a:spcAft>
            </a:pPr>
            <a:r>
              <a:rPr lang="en-US" sz="1600" dirty="0"/>
              <a:t>Identification of authors who are eligible for the ACM Open program</a:t>
            </a:r>
          </a:p>
          <a:p>
            <a:pPr fontAlgn="base">
              <a:spcAft>
                <a:spcPts val="600"/>
              </a:spcAft>
            </a:pPr>
            <a:r>
              <a:rPr lang="en-US" sz="1600" dirty="0"/>
              <a:t>More robust data about author behavior and activity, which could also be linked to ACM membership database</a:t>
            </a:r>
          </a:p>
          <a:p>
            <a:pPr fontAlgn="base">
              <a:spcAft>
                <a:spcPts val="600"/>
              </a:spcAft>
            </a:pPr>
            <a:r>
              <a:rPr lang="en-US" sz="1600" dirty="0"/>
              <a:t>Display full publication history on authors’ DL profile pages if authors allow data to flow to ACM from their ORCID page</a:t>
            </a:r>
          </a:p>
          <a:p>
            <a:pPr fontAlgn="base">
              <a:spcAft>
                <a:spcPts val="600"/>
              </a:spcAft>
            </a:pPr>
            <a:r>
              <a:rPr lang="en-US" sz="1600" dirty="0"/>
              <a:t>Enhanced and curated coverage of GUIDE content through indexing of authors’ non-ACM published content</a:t>
            </a:r>
          </a:p>
          <a:p>
            <a:pPr marL="0" lvl="0" indent="0" algn="l" rtl="0">
              <a:spcBef>
                <a:spcPts val="360"/>
              </a:spcBef>
              <a:spcAft>
                <a:spcPts val="0"/>
              </a:spcAft>
              <a:buNone/>
            </a:pPr>
            <a:endParaRPr sz="1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2"/>
          <p:cNvSpPr txBox="1">
            <a:spLocks noGrp="1"/>
          </p:cNvSpPr>
          <p:nvPr>
            <p:ph type="title"/>
          </p:nvPr>
        </p:nvSpPr>
        <p:spPr>
          <a:xfrm>
            <a:off x="137615" y="192752"/>
            <a:ext cx="8153400" cy="1143000"/>
          </a:xfrm>
          <a:prstGeom prst="rect">
            <a:avLst/>
          </a:prstGeom>
          <a:noFill/>
          <a:ln>
            <a:noFill/>
          </a:ln>
        </p:spPr>
        <p:txBody>
          <a:bodyPr spcFirstLastPara="1" wrap="square" lIns="91425" tIns="45700" rIns="91425" bIns="45700" anchor="ctr" anchorCtr="0">
            <a:noAutofit/>
          </a:bodyPr>
          <a:lstStyle/>
          <a:p>
            <a:pPr marL="0" lvl="0" indent="0" algn="ctr" rtl="0">
              <a:lnSpc>
                <a:spcPct val="100000"/>
              </a:lnSpc>
              <a:spcBef>
                <a:spcPts val="0"/>
              </a:spcBef>
              <a:spcAft>
                <a:spcPts val="0"/>
              </a:spcAft>
              <a:buSzPts val="1400"/>
              <a:buNone/>
            </a:pPr>
            <a:r>
              <a:rPr lang="en-US" sz="2800" dirty="0"/>
              <a:t>What is an ORCID?</a:t>
            </a:r>
            <a:endParaRPr sz="2800" dirty="0"/>
          </a:p>
        </p:txBody>
      </p:sp>
      <p:sp>
        <p:nvSpPr>
          <p:cNvPr id="102" name="Google Shape;102;p2"/>
          <p:cNvSpPr txBox="1">
            <a:spLocks noGrp="1"/>
          </p:cNvSpPr>
          <p:nvPr>
            <p:ph type="body" idx="1"/>
          </p:nvPr>
        </p:nvSpPr>
        <p:spPr>
          <a:xfrm>
            <a:off x="495300" y="1548259"/>
            <a:ext cx="8153400" cy="4343400"/>
          </a:xfrm>
          <a:prstGeom prst="rect">
            <a:avLst/>
          </a:prstGeom>
          <a:noFill/>
          <a:ln>
            <a:noFill/>
          </a:ln>
        </p:spPr>
        <p:txBody>
          <a:bodyPr spcFirstLastPara="1" wrap="square" lIns="91425" tIns="45700" rIns="91425" bIns="45700" anchor="t" anchorCtr="0">
            <a:noAutofit/>
          </a:bodyPr>
          <a:lstStyle/>
          <a:p>
            <a:pPr>
              <a:spcAft>
                <a:spcPts val="600"/>
              </a:spcAft>
              <a:buFont typeface="Verdana" panose="020B0604030504040204" pitchFamily="34" charset="0"/>
              <a:buChar char="•"/>
            </a:pPr>
            <a:r>
              <a:rPr lang="en-US" sz="1800" dirty="0"/>
              <a:t>A persistent digital identifier that you own and control, and that distinguishes you from every other researcher</a:t>
            </a:r>
          </a:p>
          <a:p>
            <a:pPr>
              <a:spcAft>
                <a:spcPts val="600"/>
              </a:spcAft>
            </a:pPr>
            <a:r>
              <a:rPr lang="en-US" sz="1800" dirty="0"/>
              <a:t>Can connect with your professional information — affiliations, grants, publications, peer review, etc.</a:t>
            </a:r>
          </a:p>
          <a:p>
            <a:pPr>
              <a:spcAft>
                <a:spcPts val="600"/>
              </a:spcAft>
            </a:pPr>
            <a:r>
              <a:rPr lang="en-US" sz="1800" dirty="0"/>
              <a:t>Can be used to share your information with other systems, ensuring you get recognition for your contributions</a:t>
            </a:r>
          </a:p>
          <a:p>
            <a:r>
              <a:rPr lang="en-US" sz="1800" dirty="0"/>
              <a:t>Has become the global standard identifier for authors</a:t>
            </a:r>
          </a:p>
          <a:p>
            <a:pPr lvl="1">
              <a:spcAft>
                <a:spcPts val="600"/>
              </a:spcAft>
            </a:pPr>
            <a:r>
              <a:rPr lang="en-US" sz="1400" dirty="0"/>
              <a:t>9,375,000+ ORCIDs registered globally</a:t>
            </a:r>
          </a:p>
          <a:p>
            <a:r>
              <a:rPr lang="en-US" sz="1800" dirty="0"/>
              <a:t>Simple sign up process at </a:t>
            </a:r>
            <a:r>
              <a:rPr lang="en-US" sz="1800" dirty="0">
                <a:hlinkClick r:id="rId3"/>
              </a:rPr>
              <a:t>www.orcid.org</a:t>
            </a:r>
            <a:r>
              <a:rPr lang="en-US" sz="1800" dirty="0"/>
              <a:t> </a:t>
            </a:r>
          </a:p>
          <a:p>
            <a:pPr lvl="1"/>
            <a:r>
              <a:rPr lang="en-US" sz="1400" dirty="0"/>
              <a:t>Initial sign up only requires name, email, and selection of visibility level to new items added to your ORCID record (about 30-45 seconds)</a:t>
            </a:r>
          </a:p>
          <a:p>
            <a:pPr lvl="1"/>
            <a:r>
              <a:rPr lang="en-US" sz="1400" dirty="0"/>
              <a:t>Adding biography page information enhances a user’s record, but is not mandatory (although we will want to convince as many authors as possible to update their biographical information over time)</a:t>
            </a:r>
          </a:p>
          <a:p>
            <a:pPr marL="342900" lvl="0" indent="-342900" algn="l" rtl="0">
              <a:lnSpc>
                <a:spcPct val="100000"/>
              </a:lnSpc>
              <a:spcBef>
                <a:spcPts val="400"/>
              </a:spcBef>
              <a:spcAft>
                <a:spcPts val="0"/>
              </a:spcAft>
              <a:buClr>
                <a:schemeClr val="dk1"/>
              </a:buClr>
              <a:buSzPts val="2000"/>
              <a:buFont typeface="Verdana"/>
              <a:buChar char="•"/>
            </a:pPr>
            <a:endParaRPr lang="en-US" dirty="0"/>
          </a:p>
          <a:p>
            <a:pPr marL="342900" lvl="0" indent="-342900" algn="l" rtl="0">
              <a:lnSpc>
                <a:spcPct val="100000"/>
              </a:lnSpc>
              <a:spcBef>
                <a:spcPts val="400"/>
              </a:spcBef>
              <a:spcAft>
                <a:spcPts val="0"/>
              </a:spcAft>
              <a:buClr>
                <a:schemeClr val="dk1"/>
              </a:buClr>
              <a:buSzPts val="2000"/>
              <a:buFont typeface="Verdana"/>
              <a:buChar char="•"/>
            </a:pPr>
            <a:endParaRPr lang="en-US" dirty="0"/>
          </a:p>
          <a:p>
            <a:pPr marL="342900" lvl="0" indent="-342900" algn="l" rtl="0">
              <a:lnSpc>
                <a:spcPct val="100000"/>
              </a:lnSpc>
              <a:spcBef>
                <a:spcPts val="400"/>
              </a:spcBef>
              <a:spcAft>
                <a:spcPts val="0"/>
              </a:spcAft>
              <a:buClr>
                <a:schemeClr val="dk1"/>
              </a:buClr>
              <a:buSzPts val="2000"/>
              <a:buFont typeface="Verdana"/>
              <a:buChar char="•"/>
            </a:pPr>
            <a:endParaRPr lang="en-US" dirty="0"/>
          </a:p>
          <a:p>
            <a:pPr marL="342900" lvl="0" indent="-342900" algn="l" rtl="0">
              <a:lnSpc>
                <a:spcPct val="100000"/>
              </a:lnSpc>
              <a:spcBef>
                <a:spcPts val="400"/>
              </a:spcBef>
              <a:spcAft>
                <a:spcPts val="0"/>
              </a:spcAft>
              <a:buClr>
                <a:schemeClr val="dk1"/>
              </a:buClr>
              <a:buSzPts val="2000"/>
              <a:buFont typeface="Verdana"/>
              <a:buChar char="•"/>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2E102B-207C-4453-9099-1BE1769F935D}"/>
              </a:ext>
            </a:extLst>
          </p:cNvPr>
          <p:cNvSpPr>
            <a:spLocks noGrp="1"/>
          </p:cNvSpPr>
          <p:nvPr>
            <p:ph type="title"/>
          </p:nvPr>
        </p:nvSpPr>
        <p:spPr>
          <a:xfrm>
            <a:off x="-1" y="206399"/>
            <a:ext cx="8413845" cy="1143000"/>
          </a:xfrm>
        </p:spPr>
        <p:txBody>
          <a:bodyPr/>
          <a:lstStyle/>
          <a:p>
            <a:r>
              <a:rPr lang="en-US" sz="2800" dirty="0"/>
              <a:t>Why Now?</a:t>
            </a:r>
          </a:p>
        </p:txBody>
      </p:sp>
      <p:sp>
        <p:nvSpPr>
          <p:cNvPr id="3" name="Text Placeholder 2">
            <a:extLst>
              <a:ext uri="{FF2B5EF4-FFF2-40B4-BE49-F238E27FC236}">
                <a16:creationId xmlns:a16="http://schemas.microsoft.com/office/drawing/2014/main" id="{940A60E4-D016-45EE-9453-FFFD1D03483F}"/>
              </a:ext>
            </a:extLst>
          </p:cNvPr>
          <p:cNvSpPr>
            <a:spLocks noGrp="1"/>
          </p:cNvSpPr>
          <p:nvPr>
            <p:ph type="body" idx="1"/>
          </p:nvPr>
        </p:nvSpPr>
        <p:spPr>
          <a:xfrm>
            <a:off x="535310" y="1546934"/>
            <a:ext cx="8005008" cy="4343400"/>
          </a:xfrm>
        </p:spPr>
        <p:txBody>
          <a:bodyPr/>
          <a:lstStyle/>
          <a:p>
            <a:pPr>
              <a:spcAft>
                <a:spcPts val="600"/>
              </a:spcAft>
            </a:pPr>
            <a:r>
              <a:rPr lang="en-US" sz="1400" dirty="0"/>
              <a:t>ACM has collected ORCIDs in various ways for years (optionally) but never reached critical mass. Today, we only have ~3,000 ORCIDs.</a:t>
            </a:r>
          </a:p>
          <a:p>
            <a:pPr>
              <a:spcAft>
                <a:spcPts val="600"/>
              </a:spcAft>
            </a:pPr>
            <a:r>
              <a:rPr lang="en-US" sz="1400" dirty="0"/>
              <a:t>Data quality remains one of the major challenges with the DL, and author name disambiguation will help ACM address one aspect of data quality</a:t>
            </a:r>
          </a:p>
          <a:p>
            <a:pPr>
              <a:spcAft>
                <a:spcPts val="600"/>
              </a:spcAft>
            </a:pPr>
            <a:r>
              <a:rPr lang="en-US" sz="1400" dirty="0"/>
              <a:t>New ACM Open model depends heavily on accurate author name and affiliation data</a:t>
            </a:r>
          </a:p>
          <a:p>
            <a:pPr>
              <a:spcAft>
                <a:spcPts val="600"/>
              </a:spcAft>
            </a:pPr>
            <a:r>
              <a:rPr lang="en-US" sz="1400" dirty="0"/>
              <a:t>Widescale use of ORCID will support various ACM policies, systems, and implementation efforts (i.e. COI systems, </a:t>
            </a:r>
            <a:r>
              <a:rPr lang="en-US" sz="1400" dirty="0" err="1"/>
              <a:t>eRights</a:t>
            </a:r>
            <a:r>
              <a:rPr lang="en-US" sz="1400" dirty="0"/>
              <a:t> system, E+P investigations, ACM Open reporting, various Pubs policies, etc.)</a:t>
            </a:r>
          </a:p>
          <a:p>
            <a:pPr>
              <a:spcAft>
                <a:spcPts val="600"/>
              </a:spcAft>
            </a:pPr>
            <a:r>
              <a:rPr lang="en-US" sz="1400" dirty="0"/>
              <a:t>Many of our peers have already taken this step (i.e. IEEE)</a:t>
            </a:r>
          </a:p>
          <a:p>
            <a:pPr>
              <a:spcAft>
                <a:spcPts val="600"/>
              </a:spcAft>
            </a:pPr>
            <a:r>
              <a:rPr lang="en-US" sz="1400" dirty="0"/>
              <a:t>We believe mandating ORCID registration for all authors is the only way to achieve widescale use</a:t>
            </a:r>
          </a:p>
          <a:p>
            <a:r>
              <a:rPr lang="en-US" sz="1400" dirty="0"/>
              <a:t>Proposed phased roll out from Jan 2021 through Dec 2022</a:t>
            </a:r>
          </a:p>
          <a:p>
            <a:pPr lvl="1"/>
            <a:r>
              <a:rPr lang="en-US" sz="1200" dirty="0"/>
              <a:t>Journals and magazines mandate to start Jan 2021 (completion Dec 2021) </a:t>
            </a:r>
          </a:p>
          <a:p>
            <a:pPr lvl="1"/>
            <a:r>
              <a:rPr lang="en-US" sz="1200" dirty="0"/>
              <a:t>Proceedings mandate to start end 2021 (completion Dec 2022)</a:t>
            </a:r>
          </a:p>
        </p:txBody>
      </p:sp>
    </p:spTree>
    <p:extLst>
      <p:ext uri="{BB962C8B-B14F-4D97-AF65-F5344CB8AC3E}">
        <p14:creationId xmlns:p14="http://schemas.microsoft.com/office/powerpoint/2010/main" val="23186746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2DDFA9-49C7-4404-9AC5-186060A6ECD8}"/>
              </a:ext>
            </a:extLst>
          </p:cNvPr>
          <p:cNvSpPr>
            <a:spLocks noGrp="1"/>
          </p:cNvSpPr>
          <p:nvPr>
            <p:ph type="title"/>
          </p:nvPr>
        </p:nvSpPr>
        <p:spPr/>
        <p:txBody>
          <a:bodyPr/>
          <a:lstStyle/>
          <a:p>
            <a:r>
              <a:rPr lang="en-US" sz="2800" dirty="0"/>
              <a:t>Sign on Process for Authors</a:t>
            </a:r>
          </a:p>
        </p:txBody>
      </p:sp>
      <p:pic>
        <p:nvPicPr>
          <p:cNvPr id="4" name="Picture 3">
            <a:extLst>
              <a:ext uri="{FF2B5EF4-FFF2-40B4-BE49-F238E27FC236}">
                <a16:creationId xmlns:a16="http://schemas.microsoft.com/office/drawing/2014/main" id="{5BD4FCD9-B303-42E6-B442-A5FB070DBBC5}"/>
              </a:ext>
            </a:extLst>
          </p:cNvPr>
          <p:cNvPicPr>
            <a:picLocks noChangeAspect="1"/>
          </p:cNvPicPr>
          <p:nvPr/>
        </p:nvPicPr>
        <p:blipFill>
          <a:blip r:embed="rId2"/>
          <a:stretch>
            <a:fillRect/>
          </a:stretch>
        </p:blipFill>
        <p:spPr>
          <a:xfrm>
            <a:off x="319596" y="2738978"/>
            <a:ext cx="6267635" cy="2470997"/>
          </a:xfrm>
          <a:prstGeom prst="rect">
            <a:avLst/>
          </a:prstGeom>
          <a:ln>
            <a:solidFill>
              <a:schemeClr val="accent6"/>
            </a:solidFill>
          </a:ln>
        </p:spPr>
      </p:pic>
      <p:sp>
        <p:nvSpPr>
          <p:cNvPr id="5" name="Google Shape;263;g8a6418dbf2_1_0">
            <a:extLst>
              <a:ext uri="{FF2B5EF4-FFF2-40B4-BE49-F238E27FC236}">
                <a16:creationId xmlns:a16="http://schemas.microsoft.com/office/drawing/2014/main" id="{84B29EE9-3219-40D8-B0A2-6E6440B1F50F}"/>
              </a:ext>
            </a:extLst>
          </p:cNvPr>
          <p:cNvSpPr txBox="1">
            <a:spLocks noGrp="1"/>
          </p:cNvSpPr>
          <p:nvPr>
            <p:ph type="body" idx="1"/>
          </p:nvPr>
        </p:nvSpPr>
        <p:spPr>
          <a:xfrm>
            <a:off x="533400" y="1547506"/>
            <a:ext cx="8153400" cy="1336018"/>
          </a:xfrm>
          <a:prstGeom prst="rect">
            <a:avLst/>
          </a:prstGeom>
        </p:spPr>
        <p:txBody>
          <a:bodyPr spcFirstLastPara="1" wrap="square" lIns="91425" tIns="45700" rIns="91425" bIns="45700" anchor="t" anchorCtr="0">
            <a:noAutofit/>
          </a:bodyPr>
          <a:lstStyle/>
          <a:p>
            <a:pPr fontAlgn="base">
              <a:spcAft>
                <a:spcPts val="600"/>
              </a:spcAft>
            </a:pPr>
            <a:r>
              <a:rPr lang="en-US" sz="1400" dirty="0"/>
              <a:t>We will prioritize having authors enter and authenticate ORCIDs at submission, as this will allow us to capture as many authors as possible For submission systems that are slow to integrate or conferences that do not use systems, ORCIDs will be collected in the </a:t>
            </a:r>
            <a:r>
              <a:rPr lang="en-US" sz="1400" dirty="0" err="1"/>
              <a:t>eRights</a:t>
            </a:r>
            <a:r>
              <a:rPr lang="en-US" sz="1400" dirty="0"/>
              <a:t> form</a:t>
            </a:r>
            <a:endParaRPr sz="1400" dirty="0"/>
          </a:p>
        </p:txBody>
      </p:sp>
      <p:pic>
        <p:nvPicPr>
          <p:cNvPr id="6" name="Picture 5">
            <a:extLst>
              <a:ext uri="{FF2B5EF4-FFF2-40B4-BE49-F238E27FC236}">
                <a16:creationId xmlns:a16="http://schemas.microsoft.com/office/drawing/2014/main" id="{402B10D5-848C-4AF3-AE60-437D4C68D033}"/>
              </a:ext>
            </a:extLst>
          </p:cNvPr>
          <p:cNvPicPr>
            <a:picLocks noChangeAspect="1"/>
          </p:cNvPicPr>
          <p:nvPr/>
        </p:nvPicPr>
        <p:blipFill>
          <a:blip r:embed="rId3"/>
          <a:stretch>
            <a:fillRect/>
          </a:stretch>
        </p:blipFill>
        <p:spPr>
          <a:xfrm>
            <a:off x="2849732" y="4991304"/>
            <a:ext cx="6081937" cy="1780276"/>
          </a:xfrm>
          <a:prstGeom prst="rect">
            <a:avLst/>
          </a:prstGeom>
          <a:ln>
            <a:solidFill>
              <a:schemeClr val="accent6"/>
            </a:solidFill>
          </a:ln>
        </p:spPr>
      </p:pic>
      <p:sp>
        <p:nvSpPr>
          <p:cNvPr id="7" name="TextBox 6">
            <a:extLst>
              <a:ext uri="{FF2B5EF4-FFF2-40B4-BE49-F238E27FC236}">
                <a16:creationId xmlns:a16="http://schemas.microsoft.com/office/drawing/2014/main" id="{338CAD61-C2CA-49F9-9856-E1C10B09C48E}"/>
              </a:ext>
            </a:extLst>
          </p:cNvPr>
          <p:cNvSpPr txBox="1"/>
          <p:nvPr/>
        </p:nvSpPr>
        <p:spPr>
          <a:xfrm>
            <a:off x="6694289" y="4683527"/>
            <a:ext cx="1915909" cy="307777"/>
          </a:xfrm>
          <a:prstGeom prst="rect">
            <a:avLst/>
          </a:prstGeom>
          <a:noFill/>
        </p:spPr>
        <p:txBody>
          <a:bodyPr wrap="none" rtlCol="0">
            <a:spAutoFit/>
          </a:bodyPr>
          <a:lstStyle/>
          <a:p>
            <a:r>
              <a:rPr lang="en-US" dirty="0" err="1">
                <a:solidFill>
                  <a:schemeClr val="accent2"/>
                </a:solidFill>
              </a:rPr>
              <a:t>eRights</a:t>
            </a:r>
            <a:r>
              <a:rPr lang="en-US" dirty="0">
                <a:solidFill>
                  <a:schemeClr val="accent2"/>
                </a:solidFill>
              </a:rPr>
              <a:t> Form Sample</a:t>
            </a:r>
          </a:p>
        </p:txBody>
      </p:sp>
      <p:sp>
        <p:nvSpPr>
          <p:cNvPr id="8" name="TextBox 7">
            <a:extLst>
              <a:ext uri="{FF2B5EF4-FFF2-40B4-BE49-F238E27FC236}">
                <a16:creationId xmlns:a16="http://schemas.microsoft.com/office/drawing/2014/main" id="{7DDC34AA-0879-42CD-95D8-298D714BD541}"/>
              </a:ext>
            </a:extLst>
          </p:cNvPr>
          <p:cNvSpPr txBox="1"/>
          <p:nvPr/>
        </p:nvSpPr>
        <p:spPr>
          <a:xfrm>
            <a:off x="4224714" y="2426975"/>
            <a:ext cx="2416046" cy="307777"/>
          </a:xfrm>
          <a:prstGeom prst="rect">
            <a:avLst/>
          </a:prstGeom>
          <a:noFill/>
        </p:spPr>
        <p:txBody>
          <a:bodyPr wrap="none" rtlCol="0">
            <a:spAutoFit/>
          </a:bodyPr>
          <a:lstStyle/>
          <a:p>
            <a:r>
              <a:rPr lang="en-US" dirty="0">
                <a:solidFill>
                  <a:schemeClr val="accent2"/>
                </a:solidFill>
              </a:rPr>
              <a:t>Submission System Sample</a:t>
            </a:r>
          </a:p>
        </p:txBody>
      </p:sp>
    </p:spTree>
    <p:extLst>
      <p:ext uri="{BB962C8B-B14F-4D97-AF65-F5344CB8AC3E}">
        <p14:creationId xmlns:p14="http://schemas.microsoft.com/office/powerpoint/2010/main" val="17141846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2E7EE0-8F90-F14A-A700-87052D2AA8D1}"/>
              </a:ext>
            </a:extLst>
          </p:cNvPr>
          <p:cNvSpPr>
            <a:spLocks noGrp="1"/>
          </p:cNvSpPr>
          <p:nvPr>
            <p:ph type="title"/>
          </p:nvPr>
        </p:nvSpPr>
        <p:spPr/>
        <p:txBody>
          <a:bodyPr/>
          <a:lstStyle/>
          <a:p>
            <a:r>
              <a:rPr lang="en-US" dirty="0"/>
              <a:t>ORCID Registration – Name &amp; Email</a:t>
            </a:r>
          </a:p>
        </p:txBody>
      </p:sp>
      <p:pic>
        <p:nvPicPr>
          <p:cNvPr id="4" name="Picture 3">
            <a:extLst>
              <a:ext uri="{FF2B5EF4-FFF2-40B4-BE49-F238E27FC236}">
                <a16:creationId xmlns:a16="http://schemas.microsoft.com/office/drawing/2014/main" id="{1B83BC8B-2427-4E86-A279-2651AF92EDE1}"/>
              </a:ext>
            </a:extLst>
          </p:cNvPr>
          <p:cNvPicPr>
            <a:picLocks noChangeAspect="1"/>
          </p:cNvPicPr>
          <p:nvPr/>
        </p:nvPicPr>
        <p:blipFill>
          <a:blip r:embed="rId2"/>
          <a:stretch>
            <a:fillRect/>
          </a:stretch>
        </p:blipFill>
        <p:spPr>
          <a:xfrm>
            <a:off x="1728346" y="1174072"/>
            <a:ext cx="5687307" cy="5031079"/>
          </a:xfrm>
          <a:prstGeom prst="rect">
            <a:avLst/>
          </a:prstGeom>
        </p:spPr>
      </p:pic>
    </p:spTree>
    <p:extLst>
      <p:ext uri="{BB962C8B-B14F-4D97-AF65-F5344CB8AC3E}">
        <p14:creationId xmlns:p14="http://schemas.microsoft.com/office/powerpoint/2010/main" val="36154505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60009-DC4E-5B4E-8413-D3B99F7CEED4}"/>
              </a:ext>
            </a:extLst>
          </p:cNvPr>
          <p:cNvSpPr>
            <a:spLocks noGrp="1"/>
          </p:cNvSpPr>
          <p:nvPr>
            <p:ph type="title"/>
          </p:nvPr>
        </p:nvSpPr>
        <p:spPr/>
        <p:txBody>
          <a:bodyPr/>
          <a:lstStyle/>
          <a:p>
            <a:r>
              <a:rPr lang="en-US" dirty="0"/>
              <a:t>ORCID Registration – Password</a:t>
            </a:r>
          </a:p>
        </p:txBody>
      </p:sp>
      <p:pic>
        <p:nvPicPr>
          <p:cNvPr id="3" name="Picture 2">
            <a:extLst>
              <a:ext uri="{FF2B5EF4-FFF2-40B4-BE49-F238E27FC236}">
                <a16:creationId xmlns:a16="http://schemas.microsoft.com/office/drawing/2014/main" id="{1758CBF0-28BE-4F72-9F1D-35F1A644A00A}"/>
              </a:ext>
            </a:extLst>
          </p:cNvPr>
          <p:cNvPicPr>
            <a:picLocks noChangeAspect="1"/>
          </p:cNvPicPr>
          <p:nvPr/>
        </p:nvPicPr>
        <p:blipFill>
          <a:blip r:embed="rId2"/>
          <a:stretch>
            <a:fillRect/>
          </a:stretch>
        </p:blipFill>
        <p:spPr>
          <a:xfrm>
            <a:off x="1669619" y="1149581"/>
            <a:ext cx="5592315" cy="4989327"/>
          </a:xfrm>
          <a:prstGeom prst="rect">
            <a:avLst/>
          </a:prstGeom>
        </p:spPr>
      </p:pic>
    </p:spTree>
    <p:extLst>
      <p:ext uri="{BB962C8B-B14F-4D97-AF65-F5344CB8AC3E}">
        <p14:creationId xmlns:p14="http://schemas.microsoft.com/office/powerpoint/2010/main" val="28413350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B8430-5853-C348-BC6B-1C2B08080FED}"/>
              </a:ext>
            </a:extLst>
          </p:cNvPr>
          <p:cNvSpPr>
            <a:spLocks noGrp="1"/>
          </p:cNvSpPr>
          <p:nvPr>
            <p:ph type="title"/>
          </p:nvPr>
        </p:nvSpPr>
        <p:spPr>
          <a:xfrm>
            <a:off x="400235" y="248005"/>
            <a:ext cx="8153400" cy="1143000"/>
          </a:xfrm>
        </p:spPr>
        <p:txBody>
          <a:bodyPr/>
          <a:lstStyle/>
          <a:p>
            <a:r>
              <a:rPr lang="en-US" dirty="0"/>
              <a:t>ORCID Registration – Visibility Settings</a:t>
            </a:r>
          </a:p>
        </p:txBody>
      </p:sp>
      <p:pic>
        <p:nvPicPr>
          <p:cNvPr id="4" name="Picture 3">
            <a:extLst>
              <a:ext uri="{FF2B5EF4-FFF2-40B4-BE49-F238E27FC236}">
                <a16:creationId xmlns:a16="http://schemas.microsoft.com/office/drawing/2014/main" id="{A27C756D-2290-40A6-AFDF-04C52833E28C}"/>
              </a:ext>
            </a:extLst>
          </p:cNvPr>
          <p:cNvPicPr>
            <a:picLocks noChangeAspect="1"/>
          </p:cNvPicPr>
          <p:nvPr/>
        </p:nvPicPr>
        <p:blipFill>
          <a:blip r:embed="rId2"/>
          <a:stretch>
            <a:fillRect/>
          </a:stretch>
        </p:blipFill>
        <p:spPr>
          <a:xfrm>
            <a:off x="1572407" y="1162375"/>
            <a:ext cx="5642006" cy="5034239"/>
          </a:xfrm>
          <a:prstGeom prst="rect">
            <a:avLst/>
          </a:prstGeom>
        </p:spPr>
      </p:pic>
    </p:spTree>
    <p:extLst>
      <p:ext uri="{BB962C8B-B14F-4D97-AF65-F5344CB8AC3E}">
        <p14:creationId xmlns:p14="http://schemas.microsoft.com/office/powerpoint/2010/main" val="33607020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91BB8A-57C7-094C-9158-0D9ED92AF0ED}"/>
              </a:ext>
            </a:extLst>
          </p:cNvPr>
          <p:cNvSpPr>
            <a:spLocks noGrp="1"/>
          </p:cNvSpPr>
          <p:nvPr>
            <p:ph type="title"/>
          </p:nvPr>
        </p:nvSpPr>
        <p:spPr/>
        <p:txBody>
          <a:bodyPr/>
          <a:lstStyle/>
          <a:p>
            <a:r>
              <a:rPr lang="en-US" dirty="0"/>
              <a:t>ORCID Registration Process –  </a:t>
            </a:r>
            <a:br>
              <a:rPr lang="en-US" dirty="0"/>
            </a:br>
            <a:r>
              <a:rPr lang="en-US" dirty="0"/>
              <a:t>Biographical Information</a:t>
            </a:r>
          </a:p>
        </p:txBody>
      </p:sp>
      <p:pic>
        <p:nvPicPr>
          <p:cNvPr id="4" name="Picture 3">
            <a:extLst>
              <a:ext uri="{FF2B5EF4-FFF2-40B4-BE49-F238E27FC236}">
                <a16:creationId xmlns:a16="http://schemas.microsoft.com/office/drawing/2014/main" id="{8DA81D7A-9CD2-4821-9242-3EB5E6120F94}"/>
              </a:ext>
            </a:extLst>
          </p:cNvPr>
          <p:cNvPicPr>
            <a:picLocks noChangeAspect="1"/>
          </p:cNvPicPr>
          <p:nvPr/>
        </p:nvPicPr>
        <p:blipFill>
          <a:blip r:embed="rId2"/>
          <a:stretch>
            <a:fillRect/>
          </a:stretch>
        </p:blipFill>
        <p:spPr>
          <a:xfrm>
            <a:off x="1638697" y="1601726"/>
            <a:ext cx="5471299" cy="4151005"/>
          </a:xfrm>
          <a:prstGeom prst="rect">
            <a:avLst/>
          </a:prstGeom>
        </p:spPr>
      </p:pic>
    </p:spTree>
    <p:extLst>
      <p:ext uri="{BB962C8B-B14F-4D97-AF65-F5344CB8AC3E}">
        <p14:creationId xmlns:p14="http://schemas.microsoft.com/office/powerpoint/2010/main" val="636377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FD9815A-3F7C-B340-8738-09136B147D17}"/>
              </a:ext>
            </a:extLst>
          </p:cNvPr>
          <p:cNvSpPr>
            <a:spLocks noGrp="1"/>
          </p:cNvSpPr>
          <p:nvPr>
            <p:ph type="body" idx="1"/>
          </p:nvPr>
        </p:nvSpPr>
        <p:spPr>
          <a:xfrm>
            <a:off x="1389413" y="1591296"/>
            <a:ext cx="6614556" cy="2719448"/>
          </a:xfrm>
        </p:spPr>
        <p:txBody>
          <a:bodyPr/>
          <a:lstStyle/>
          <a:p>
            <a:pPr marL="114300" indent="0" algn="ctr">
              <a:buNone/>
            </a:pPr>
            <a:r>
              <a:rPr lang="en-US" sz="1800" dirty="0"/>
              <a:t>Resolution #1</a:t>
            </a:r>
          </a:p>
          <a:p>
            <a:pPr marL="114300" indent="0" algn="ctr">
              <a:buNone/>
            </a:pPr>
            <a:r>
              <a:rPr lang="en-US" sz="1800" dirty="0"/>
              <a:t>“The ACM Publications Board hereby approves the proposal to require that all ACM authors register and/or provide ACM with their valid ORCID upon submission and/or acceptance of their Work by ACM. Implementation of the mandate for ACM journals and magazines will start on January 1, 2021 with a targeted completion of December 31, 2021.” </a:t>
            </a:r>
          </a:p>
          <a:p>
            <a:pPr marL="114300" indent="0" algn="ctr">
              <a:buNone/>
            </a:pPr>
            <a:endParaRPr lang="en-US" sz="1800" dirty="0"/>
          </a:p>
          <a:p>
            <a:pPr marL="114300" indent="0" algn="ctr">
              <a:buNone/>
            </a:pPr>
            <a:r>
              <a:rPr lang="en-US" sz="1800" dirty="0"/>
              <a:t>Resolution #2</a:t>
            </a:r>
          </a:p>
          <a:p>
            <a:pPr marL="114300" indent="0" algn="ctr">
              <a:buNone/>
            </a:pPr>
            <a:r>
              <a:rPr lang="en-US" sz="1800" dirty="0"/>
              <a:t>“The Publications Board will recommend implementation of the mandate for ACM conferences will start on January 1, 2022 with a targeted completion of December 31, 2022, </a:t>
            </a:r>
            <a:r>
              <a:rPr lang="en-US" sz="1800" b="1" dirty="0">
                <a:solidFill>
                  <a:schemeClr val="accent6">
                    <a:lumMod val="60000"/>
                    <a:lumOff val="40000"/>
                  </a:schemeClr>
                </a:solidFill>
              </a:rPr>
              <a:t>assuming the SGB is supportive of the mandate</a:t>
            </a:r>
            <a:r>
              <a:rPr lang="en-US" sz="1800" dirty="0"/>
              <a:t>.”</a:t>
            </a:r>
          </a:p>
          <a:p>
            <a:pPr marL="114300" indent="0" algn="ctr">
              <a:buNone/>
            </a:pPr>
            <a:endParaRPr lang="en-US" sz="700" dirty="0"/>
          </a:p>
        </p:txBody>
      </p:sp>
      <p:sp>
        <p:nvSpPr>
          <p:cNvPr id="4" name="Title 1">
            <a:extLst>
              <a:ext uri="{FF2B5EF4-FFF2-40B4-BE49-F238E27FC236}">
                <a16:creationId xmlns:a16="http://schemas.microsoft.com/office/drawing/2014/main" id="{871500C5-12F0-7942-93F0-00DC56226C29}"/>
              </a:ext>
            </a:extLst>
          </p:cNvPr>
          <p:cNvSpPr>
            <a:spLocks noGrp="1"/>
          </p:cNvSpPr>
          <p:nvPr>
            <p:ph type="title"/>
          </p:nvPr>
        </p:nvSpPr>
        <p:spPr>
          <a:xfrm>
            <a:off x="400235" y="248005"/>
            <a:ext cx="8153400" cy="1143000"/>
          </a:xfrm>
        </p:spPr>
        <p:txBody>
          <a:bodyPr/>
          <a:lstStyle/>
          <a:p>
            <a:r>
              <a:rPr lang="en-US" dirty="0" smtClean="0"/>
              <a:t>Publications Board </a:t>
            </a:r>
            <a:r>
              <a:rPr lang="en-US" dirty="0"/>
              <a:t>Resolutions</a:t>
            </a:r>
          </a:p>
        </p:txBody>
      </p:sp>
    </p:spTree>
    <p:extLst>
      <p:ext uri="{BB962C8B-B14F-4D97-AF65-F5344CB8AC3E}">
        <p14:creationId xmlns:p14="http://schemas.microsoft.com/office/powerpoint/2010/main" val="2472406982"/>
      </p:ext>
    </p:extLst>
  </p:cSld>
  <p:clrMapOvr>
    <a:masterClrMapping/>
  </p:clrMapOvr>
  <p:timing>
    <p:tnLst>
      <p:par>
        <p:cTn id="1" dur="indefinite" restart="never" nodeType="tmRoot"/>
      </p:par>
    </p:tnLst>
  </p:timing>
</p:sld>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5539833CB03F04497C733413DB6CAB9" ma:contentTypeVersion="8" ma:contentTypeDescription="Create a new document." ma:contentTypeScope="" ma:versionID="20b9f22342e6649a7987006360f78cf9">
  <xsd:schema xmlns:xsd="http://www.w3.org/2001/XMLSchema" xmlns:xs="http://www.w3.org/2001/XMLSchema" xmlns:p="http://schemas.microsoft.com/office/2006/metadata/properties" xmlns:ns3="342baa3e-d1d9-46c5-9bbe-cd088a0d6c21" targetNamespace="http://schemas.microsoft.com/office/2006/metadata/properties" ma:root="true" ma:fieldsID="8aac39c6cca87937438f592bdab0b474" ns3:_="">
    <xsd:import namespace="342baa3e-d1d9-46c5-9bbe-cd088a0d6c21"/>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DateTaken" minOccurs="0"/>
                <xsd:element ref="ns3:MediaServiceAutoTags" minOccurs="0"/>
                <xsd:element ref="ns3:MediaServiceGenerationTime" minOccurs="0"/>
                <xsd:element ref="ns3: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42baa3e-d1d9-46c5-9bbe-cd088a0d6c2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2B9ADE4-F54B-46D5-9A12-2A2B99BB12AD}">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65C5FB23-A48A-4A7D-8B2E-7495EF3A6D1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42baa3e-d1d9-46c5-9bbe-cd088a0d6c2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1EA70255-D038-4F9D-B455-3D77A5AC433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2856</TotalTime>
  <Words>889</Words>
  <Application>Microsoft Office PowerPoint</Application>
  <PresentationFormat>On-screen Show (4:3)</PresentationFormat>
  <Paragraphs>69</Paragraphs>
  <Slides>14</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14</vt:i4>
      </vt:variant>
    </vt:vector>
  </HeadingPairs>
  <TitlesOfParts>
    <vt:vector size="19" baseType="lpstr">
      <vt:lpstr>Arial</vt:lpstr>
      <vt:lpstr>Calibri</vt:lpstr>
      <vt:lpstr>Verdana</vt:lpstr>
      <vt:lpstr>1_Default Design</vt:lpstr>
      <vt:lpstr>Default Design</vt:lpstr>
      <vt:lpstr>Proposal to the ACM Publications Board to Mandate Collection of ORCIDs  Scott Delman and Ashley Petrylak Edited by Jonathan Aldrich for SGB Presentation October 23, 2020</vt:lpstr>
      <vt:lpstr>What is an ORCID?</vt:lpstr>
      <vt:lpstr>Why Now?</vt:lpstr>
      <vt:lpstr>Sign on Process for Authors</vt:lpstr>
      <vt:lpstr>ORCID Registration – Name &amp; Email</vt:lpstr>
      <vt:lpstr>ORCID Registration – Password</vt:lpstr>
      <vt:lpstr>ORCID Registration – Visibility Settings</vt:lpstr>
      <vt:lpstr>ORCID Registration Process –   Biographical Information</vt:lpstr>
      <vt:lpstr>Publications Board Resolutions</vt:lpstr>
      <vt:lpstr>PowerPoint Presentation</vt:lpstr>
      <vt:lpstr>PowerPoint Presentation</vt:lpstr>
      <vt:lpstr>Keys to a Successful Rollout</vt:lpstr>
      <vt:lpstr>Key Author Benefits</vt:lpstr>
      <vt:lpstr>Key ACM Benefits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Publications Board: ACM Open Resolution</dc:title>
  <dc:creator>Josh Horowitz</dc:creator>
  <cp:lastModifiedBy>Jonathan Aldrich</cp:lastModifiedBy>
  <cp:revision>92</cp:revision>
  <dcterms:created xsi:type="dcterms:W3CDTF">2007-04-17T16:21:05Z</dcterms:created>
  <dcterms:modified xsi:type="dcterms:W3CDTF">2020-10-23T02:03:39Z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0x010100D5539833CB03F04497C733413DB6CAB9</vt:lpwstr>
  </property>
</Properties>
</file>