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43" d="100"/>
          <a:sy n="43" d="100"/>
        </p:scale>
        <p:origin x="9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7BF0-CD54-4B1B-BBF7-6AD8B0F247DE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CD4E-2BC6-44FD-A4A2-40C751E0F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60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7BF0-CD54-4B1B-BBF7-6AD8B0F247DE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CD4E-2BC6-44FD-A4A2-40C751E0F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42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7BF0-CD54-4B1B-BBF7-6AD8B0F247DE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CD4E-2BC6-44FD-A4A2-40C751E0F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150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7BF0-CD54-4B1B-BBF7-6AD8B0F247DE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CD4E-2BC6-44FD-A4A2-40C751E0F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749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7BF0-CD54-4B1B-BBF7-6AD8B0F247DE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CD4E-2BC6-44FD-A4A2-40C751E0F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17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7BF0-CD54-4B1B-BBF7-6AD8B0F247DE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CD4E-2BC6-44FD-A4A2-40C751E0F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1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7BF0-CD54-4B1B-BBF7-6AD8B0F247DE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CD4E-2BC6-44FD-A4A2-40C751E0F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644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7BF0-CD54-4B1B-BBF7-6AD8B0F247DE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CD4E-2BC6-44FD-A4A2-40C751E0F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201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7BF0-CD54-4B1B-BBF7-6AD8B0F247DE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CD4E-2BC6-44FD-A4A2-40C751E0F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60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7BF0-CD54-4B1B-BBF7-6AD8B0F247DE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CD4E-2BC6-44FD-A4A2-40C751E0F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24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7BF0-CD54-4B1B-BBF7-6AD8B0F247DE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CD4E-2BC6-44FD-A4A2-40C751E0F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06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F7BF0-CD54-4B1B-BBF7-6AD8B0F247DE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DCD4E-2BC6-44FD-A4A2-40C751E0F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239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Peer Review Survey Results</a:t>
            </a:r>
            <a:br>
              <a:rPr lang="en-US" dirty="0" smtClean="0"/>
            </a:br>
            <a:r>
              <a:rPr lang="en-US" dirty="0" smtClean="0"/>
              <a:t>and Action Items:</a:t>
            </a:r>
            <a:br>
              <a:rPr lang="en-US" dirty="0" smtClean="0"/>
            </a:br>
            <a:r>
              <a:rPr lang="en-US" dirty="0" smtClean="0"/>
              <a:t>SGB Feedback Wanted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Jonathan Aldrich, Carnegie Mellon University</a:t>
            </a:r>
          </a:p>
          <a:p>
            <a:r>
              <a:rPr lang="en-US" dirty="0" smtClean="0"/>
              <a:t>SGB </a:t>
            </a:r>
            <a:r>
              <a:rPr lang="en-US" dirty="0" err="1" smtClean="0"/>
              <a:t>Liason</a:t>
            </a:r>
            <a:r>
              <a:rPr lang="en-US" dirty="0" smtClean="0"/>
              <a:t> to the Publications Board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23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Publications Board has been studying ACM peer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In-depth interviews with stakeholders</a:t>
            </a:r>
          </a:p>
          <a:p>
            <a:pPr lvl="1"/>
            <a:r>
              <a:rPr lang="en-US" sz="2000" dirty="0"/>
              <a:t>A</a:t>
            </a:r>
            <a:r>
              <a:rPr lang="en-US" sz="2000" dirty="0" smtClean="0"/>
              <a:t>ttached Phase I report, spreadsheet with anonymized responses</a:t>
            </a:r>
            <a:endParaRPr lang="en-US" dirty="0" smtClean="0"/>
          </a:p>
          <a:p>
            <a:r>
              <a:rPr lang="en-US" dirty="0" smtClean="0"/>
              <a:t>Survey of ACM Stakeholders &amp; recommendation of KWF Consultants</a:t>
            </a:r>
          </a:p>
          <a:p>
            <a:pPr lvl="1"/>
            <a:r>
              <a:rPr lang="en-US" sz="2000" dirty="0" smtClean="0"/>
              <a:t>Attached Phase III report</a:t>
            </a:r>
          </a:p>
          <a:p>
            <a:r>
              <a:rPr lang="en-US" dirty="0" smtClean="0"/>
              <a:t>Recommendations from ACM Publications </a:t>
            </a:r>
            <a:r>
              <a:rPr lang="en-US" sz="2400" dirty="0" smtClean="0"/>
              <a:t>[attached]</a:t>
            </a:r>
            <a:endParaRPr lang="en-US" dirty="0" smtClean="0"/>
          </a:p>
          <a:p>
            <a:pPr lvl="1"/>
            <a:r>
              <a:rPr lang="en-US" dirty="0" smtClean="0"/>
              <a:t>This is where we want your feedback!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24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Identified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Reviewers are fatigued; less likely to accept invitations to review</a:t>
            </a:r>
          </a:p>
          <a:p>
            <a:r>
              <a:rPr lang="en-US" dirty="0" smtClean="0"/>
              <a:t>Reviewers often asked to review papers outside expertise</a:t>
            </a:r>
          </a:p>
          <a:p>
            <a:r>
              <a:rPr lang="en-US" dirty="0" smtClean="0"/>
              <a:t>Authors/editors frequently dissatisfied with review quality</a:t>
            </a:r>
          </a:p>
          <a:p>
            <a:r>
              <a:rPr lang="en-US" dirty="0" smtClean="0"/>
              <a:t>Authors dissatisfied with reviewing speed</a:t>
            </a:r>
          </a:p>
          <a:p>
            <a:r>
              <a:rPr lang="en-US" dirty="0" smtClean="0"/>
              <a:t>Reviewers see review process as cumbersome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98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Interventions under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Explore reducing required reviews from 3 to 2</a:t>
            </a:r>
          </a:p>
          <a:p>
            <a:r>
              <a:rPr lang="en-US" dirty="0" smtClean="0"/>
              <a:t>Explore publishing reviews (without reviewer identity)</a:t>
            </a:r>
          </a:p>
          <a:p>
            <a:r>
              <a:rPr lang="en-US" dirty="0" smtClean="0"/>
              <a:t>Establish an ACM-wide double-blind review policy</a:t>
            </a:r>
          </a:p>
          <a:p>
            <a:r>
              <a:rPr lang="en-US" dirty="0" smtClean="0"/>
              <a:t>Standardize review time at 3 weeks</a:t>
            </a:r>
          </a:p>
          <a:p>
            <a:r>
              <a:rPr lang="en-US" dirty="0" smtClean="0"/>
              <a:t>System updates – e.g. support for finding reviewers, better processes</a:t>
            </a:r>
          </a:p>
          <a:p>
            <a:r>
              <a:rPr lang="en-US" dirty="0" smtClean="0"/>
              <a:t>Reviewer education, recognition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64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55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2108</TotalTime>
  <Words>163</Words>
  <Application>Microsoft Office PowerPoint</Application>
  <PresentationFormat>Widescreen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Peer Review Survey Results and Action Items: SGB Feedback Wanted</vt:lpstr>
      <vt:lpstr>The Publications Board has been studying ACM peer review</vt:lpstr>
      <vt:lpstr>Identified issues</vt:lpstr>
      <vt:lpstr>Interventions under consideration</vt:lpstr>
      <vt:lpstr>Questions/discussion</vt:lpstr>
    </vt:vector>
  </TitlesOfParts>
  <Company>Carnegie Mellon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Peer Review Survey Results and Action Items: SGB Feedback Wanted</dc:title>
  <dc:creator>Jonathan Aldrich</dc:creator>
  <cp:lastModifiedBy>Jonathan Aldrich</cp:lastModifiedBy>
  <cp:revision>5</cp:revision>
  <dcterms:created xsi:type="dcterms:W3CDTF">2020-10-23T02:21:29Z</dcterms:created>
  <dcterms:modified xsi:type="dcterms:W3CDTF">2020-10-24T13:30:08Z</dcterms:modified>
</cp:coreProperties>
</file>